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8" r:id="rId3"/>
    <p:sldId id="269" r:id="rId4"/>
    <p:sldId id="258" r:id="rId5"/>
    <p:sldId id="260" r:id="rId6"/>
    <p:sldId id="262" r:id="rId7"/>
    <p:sldId id="261" r:id="rId8"/>
    <p:sldId id="271" r:id="rId9"/>
    <p:sldId id="266" r:id="rId10"/>
    <p:sldId id="267" r:id="rId11"/>
    <p:sldId id="272" r:id="rId12"/>
    <p:sldId id="270" r:id="rId13"/>
    <p:sldId id="263" r:id="rId14"/>
    <p:sldId id="264" r:id="rId15"/>
    <p:sldId id="265" r:id="rId16"/>
    <p:sldId id="273" r:id="rId17"/>
    <p:sldId id="274" r:id="rId18"/>
    <p:sldId id="275" r:id="rId19"/>
    <p:sldId id="276" r:id="rId20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00"/>
    <a:srgbClr val="FF6600"/>
    <a:srgbClr val="D9D9D9"/>
    <a:srgbClr val="CC99FF"/>
    <a:srgbClr val="3399FF"/>
    <a:srgbClr val="66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中等深淺樣式 3 - 輔色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60"/>
  </p:normalViewPr>
  <p:slideViewPr>
    <p:cSldViewPr snapToGrid="0">
      <p:cViewPr varScale="1">
        <p:scale>
          <a:sx n="77" d="100"/>
          <a:sy n="77" d="100"/>
        </p:scale>
        <p:origin x="126" y="8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5257C-B57A-49F4-9913-A4F0CB521E83}" type="datetimeFigureOut">
              <a:rPr lang="zh-TW" altLang="en-US" smtClean="0"/>
              <a:t>2014/1/23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60396-744C-4D75-91B7-7EB65E8EEED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0961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5257C-B57A-49F4-9913-A4F0CB521E83}" type="datetimeFigureOut">
              <a:rPr lang="zh-TW" altLang="en-US" smtClean="0"/>
              <a:t>2014/1/23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60396-744C-4D75-91B7-7EB65E8EEED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266361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5257C-B57A-49F4-9913-A4F0CB521E83}" type="datetimeFigureOut">
              <a:rPr lang="zh-TW" altLang="en-US" smtClean="0"/>
              <a:t>2014/1/23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60396-744C-4D75-91B7-7EB65E8EEED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759657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5257C-B57A-49F4-9913-A4F0CB521E83}" type="datetimeFigureOut">
              <a:rPr lang="zh-TW" altLang="en-US" smtClean="0"/>
              <a:t>2014/1/23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60396-744C-4D75-91B7-7EB65E8EEED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332403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5257C-B57A-49F4-9913-A4F0CB521E83}" type="datetimeFigureOut">
              <a:rPr lang="zh-TW" altLang="en-US" smtClean="0"/>
              <a:t>2014/1/23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60396-744C-4D75-91B7-7EB65E8EEED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581435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5257C-B57A-49F4-9913-A4F0CB521E83}" type="datetimeFigureOut">
              <a:rPr lang="zh-TW" altLang="en-US" smtClean="0"/>
              <a:t>2014/1/23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60396-744C-4D75-91B7-7EB65E8EEED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300160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5257C-B57A-49F4-9913-A4F0CB521E83}" type="datetimeFigureOut">
              <a:rPr lang="zh-TW" altLang="en-US" smtClean="0"/>
              <a:t>2014/1/23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60396-744C-4D75-91B7-7EB65E8EEED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828539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5257C-B57A-49F4-9913-A4F0CB521E83}" type="datetimeFigureOut">
              <a:rPr lang="zh-TW" altLang="en-US" smtClean="0"/>
              <a:t>2014/1/23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60396-744C-4D75-91B7-7EB65E8EEED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254139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5257C-B57A-49F4-9913-A4F0CB521E83}" type="datetimeFigureOut">
              <a:rPr lang="zh-TW" altLang="en-US" smtClean="0"/>
              <a:t>2014/1/23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60396-744C-4D75-91B7-7EB65E8EEED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25192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5257C-B57A-49F4-9913-A4F0CB521E83}" type="datetimeFigureOut">
              <a:rPr lang="zh-TW" altLang="en-US" smtClean="0"/>
              <a:t>2014/1/23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60396-744C-4D75-91B7-7EB65E8EEED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629483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5257C-B57A-49F4-9913-A4F0CB521E83}" type="datetimeFigureOut">
              <a:rPr lang="zh-TW" altLang="en-US" smtClean="0"/>
              <a:t>2014/1/23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60396-744C-4D75-91B7-7EB65E8EEED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832777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65257C-B57A-49F4-9913-A4F0CB521E83}" type="datetimeFigureOut">
              <a:rPr lang="zh-TW" altLang="en-US" smtClean="0"/>
              <a:t>2014/1/23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960396-744C-4D75-91B7-7EB65E8EEED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983236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18" Type="http://schemas.openxmlformats.org/officeDocument/2006/relationships/image" Target="../media/image3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17" Type="http://schemas.openxmlformats.org/officeDocument/2006/relationships/image" Target="../media/image31.png"/><Relationship Id="rId2" Type="http://schemas.openxmlformats.org/officeDocument/2006/relationships/image" Target="../media/image16.png"/><Relationship Id="rId16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5" Type="http://schemas.openxmlformats.org/officeDocument/2006/relationships/image" Target="../media/image29.png"/><Relationship Id="rId10" Type="http://schemas.openxmlformats.org/officeDocument/2006/relationships/image" Target="../media/image24.png"/><Relationship Id="rId19" Type="http://schemas.openxmlformats.org/officeDocument/2006/relationships/image" Target="../media/image33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13" Type="http://schemas.openxmlformats.org/officeDocument/2006/relationships/image" Target="../media/image35.png"/><Relationship Id="rId18" Type="http://schemas.openxmlformats.org/officeDocument/2006/relationships/image" Target="../media/image40.png"/><Relationship Id="rId3" Type="http://schemas.openxmlformats.org/officeDocument/2006/relationships/image" Target="../media/image10.png"/><Relationship Id="rId7" Type="http://schemas.openxmlformats.org/officeDocument/2006/relationships/image" Target="../media/image140.png"/><Relationship Id="rId12" Type="http://schemas.openxmlformats.org/officeDocument/2006/relationships/image" Target="../media/image34.png"/><Relationship Id="rId17" Type="http://schemas.openxmlformats.org/officeDocument/2006/relationships/image" Target="../media/image39.png"/><Relationship Id="rId2" Type="http://schemas.openxmlformats.org/officeDocument/2006/relationships/image" Target="../media/image9.png"/><Relationship Id="rId16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png"/><Relationship Id="rId11" Type="http://schemas.openxmlformats.org/officeDocument/2006/relationships/image" Target="../media/image180.png"/><Relationship Id="rId5" Type="http://schemas.openxmlformats.org/officeDocument/2006/relationships/image" Target="../media/image120.png"/><Relationship Id="rId15" Type="http://schemas.openxmlformats.org/officeDocument/2006/relationships/image" Target="../media/image37.png"/><Relationship Id="rId10" Type="http://schemas.openxmlformats.org/officeDocument/2006/relationships/image" Target="../media/image170.png"/><Relationship Id="rId19" Type="http://schemas.openxmlformats.org/officeDocument/2006/relationships/image" Target="../media/image41.png"/><Relationship Id="rId4" Type="http://schemas.openxmlformats.org/officeDocument/2006/relationships/image" Target="../media/image11.png"/><Relationship Id="rId9" Type="http://schemas.openxmlformats.org/officeDocument/2006/relationships/image" Target="../media/image160.png"/><Relationship Id="rId1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13" Type="http://schemas.openxmlformats.org/officeDocument/2006/relationships/image" Target="../media/image25.jpeg"/><Relationship Id="rId18" Type="http://schemas.openxmlformats.org/officeDocument/2006/relationships/image" Target="../media/image30.jpeg"/><Relationship Id="rId3" Type="http://schemas.openxmlformats.org/officeDocument/2006/relationships/image" Target="../media/image15.jpeg"/><Relationship Id="rId21" Type="http://schemas.openxmlformats.org/officeDocument/2006/relationships/image" Target="../media/image33.jpeg"/><Relationship Id="rId7" Type="http://schemas.openxmlformats.org/officeDocument/2006/relationships/image" Target="../media/image19.jpeg"/><Relationship Id="rId12" Type="http://schemas.openxmlformats.org/officeDocument/2006/relationships/image" Target="../media/image24.jpeg"/><Relationship Id="rId17" Type="http://schemas.openxmlformats.org/officeDocument/2006/relationships/image" Target="../media/image29.jpeg"/><Relationship Id="rId2" Type="http://schemas.openxmlformats.org/officeDocument/2006/relationships/image" Target="../media/image14.jpeg"/><Relationship Id="rId16" Type="http://schemas.openxmlformats.org/officeDocument/2006/relationships/image" Target="../media/image28.jpeg"/><Relationship Id="rId20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eg"/><Relationship Id="rId11" Type="http://schemas.openxmlformats.org/officeDocument/2006/relationships/image" Target="../media/image23.jpeg"/><Relationship Id="rId5" Type="http://schemas.openxmlformats.org/officeDocument/2006/relationships/image" Target="../media/image17.jpeg"/><Relationship Id="rId15" Type="http://schemas.openxmlformats.org/officeDocument/2006/relationships/image" Target="../media/image27.jpeg"/><Relationship Id="rId10" Type="http://schemas.openxmlformats.org/officeDocument/2006/relationships/image" Target="../media/image22.jpeg"/><Relationship Id="rId19" Type="http://schemas.openxmlformats.org/officeDocument/2006/relationships/image" Target="../media/image31.jpeg"/><Relationship Id="rId4" Type="http://schemas.openxmlformats.org/officeDocument/2006/relationships/image" Target="../media/image16.jpeg"/><Relationship Id="rId9" Type="http://schemas.openxmlformats.org/officeDocument/2006/relationships/image" Target="../media/image21.jpeg"/><Relationship Id="rId14" Type="http://schemas.openxmlformats.org/officeDocument/2006/relationships/image" Target="../media/image26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7" Type="http://schemas.openxmlformats.org/officeDocument/2006/relationships/image" Target="../media/image1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群組 13"/>
          <p:cNvGrpSpPr/>
          <p:nvPr/>
        </p:nvGrpSpPr>
        <p:grpSpPr>
          <a:xfrm>
            <a:off x="1900613" y="-46728"/>
            <a:ext cx="6411851" cy="6904728"/>
            <a:chOff x="1900613" y="-46728"/>
            <a:chExt cx="6411851" cy="6904728"/>
          </a:xfrm>
        </p:grpSpPr>
        <p:pic>
          <p:nvPicPr>
            <p:cNvPr id="4" name="圖片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37985" y="2931654"/>
              <a:ext cx="2474479" cy="1317296"/>
            </a:xfrm>
            <a:prstGeom prst="rect">
              <a:avLst/>
            </a:prstGeom>
          </p:spPr>
        </p:pic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0614" y="297062"/>
              <a:ext cx="2474479" cy="1317296"/>
            </a:xfrm>
            <a:prstGeom prst="rect">
              <a:avLst/>
            </a:prstGeom>
          </p:spPr>
        </p:pic>
        <p:pic>
          <p:nvPicPr>
            <p:cNvPr id="6" name="圖片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0614" y="5540704"/>
              <a:ext cx="2474479" cy="1317296"/>
            </a:xfrm>
            <a:prstGeom prst="rect">
              <a:avLst/>
            </a:prstGeom>
          </p:spPr>
        </p:pic>
        <p:pic>
          <p:nvPicPr>
            <p:cNvPr id="7" name="圖片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0613" y="4244271"/>
              <a:ext cx="2474479" cy="1301112"/>
            </a:xfrm>
            <a:prstGeom prst="rect">
              <a:avLst/>
            </a:prstGeom>
          </p:spPr>
        </p:pic>
        <p:pic>
          <p:nvPicPr>
            <p:cNvPr id="8" name="圖片 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0614" y="2931654"/>
              <a:ext cx="2474479" cy="1317296"/>
            </a:xfrm>
            <a:prstGeom prst="rect">
              <a:avLst/>
            </a:prstGeom>
          </p:spPr>
        </p:pic>
        <p:pic>
          <p:nvPicPr>
            <p:cNvPr id="9" name="圖片 8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0614" y="1614358"/>
              <a:ext cx="2474479" cy="1317296"/>
            </a:xfrm>
            <a:prstGeom prst="rect">
              <a:avLst/>
            </a:prstGeom>
          </p:spPr>
        </p:pic>
        <p:sp>
          <p:nvSpPr>
            <p:cNvPr id="10" name="向右箭號 9"/>
            <p:cNvSpPr/>
            <p:nvPr/>
          </p:nvSpPr>
          <p:spPr>
            <a:xfrm>
              <a:off x="4517127" y="3388001"/>
              <a:ext cx="1178824" cy="404601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文字方塊 10"/>
            <p:cNvSpPr txBox="1"/>
            <p:nvPr/>
          </p:nvSpPr>
          <p:spPr>
            <a:xfrm>
              <a:off x="2557084" y="-46728"/>
              <a:ext cx="13594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Input Pose</a:t>
              </a:r>
              <a:endPara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文字方塊 11"/>
            <p:cNvSpPr txBox="1"/>
            <p:nvPr/>
          </p:nvSpPr>
          <p:spPr>
            <a:xfrm>
              <a:off x="6395493" y="2562322"/>
              <a:ext cx="13594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Target Pose</a:t>
              </a:r>
              <a:endPara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" name="文字方塊 12"/>
            <p:cNvSpPr txBox="1"/>
            <p:nvPr/>
          </p:nvSpPr>
          <p:spPr>
            <a:xfrm>
              <a:off x="4905375" y="3038475"/>
              <a:ext cx="6477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?</a:t>
              </a:r>
              <a:endPara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55648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直線接點 31"/>
          <p:cNvCxnSpPr/>
          <p:nvPr/>
        </p:nvCxnSpPr>
        <p:spPr>
          <a:xfrm flipH="1" flipV="1">
            <a:off x="4322291" y="4663634"/>
            <a:ext cx="1313108" cy="1260191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/>
          <p:cNvCxnSpPr>
            <a:endCxn id="147" idx="2"/>
          </p:cNvCxnSpPr>
          <p:nvPr/>
        </p:nvCxnSpPr>
        <p:spPr>
          <a:xfrm flipH="1" flipV="1">
            <a:off x="5259129" y="4670572"/>
            <a:ext cx="570477" cy="1253253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接點 38"/>
          <p:cNvCxnSpPr>
            <a:stCxn id="116" idx="7"/>
            <a:endCxn id="150" idx="2"/>
          </p:cNvCxnSpPr>
          <p:nvPr/>
        </p:nvCxnSpPr>
        <p:spPr>
          <a:xfrm flipV="1">
            <a:off x="6628870" y="4670572"/>
            <a:ext cx="1339904" cy="1230666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平行四邊形 57"/>
          <p:cNvSpPr/>
          <p:nvPr/>
        </p:nvSpPr>
        <p:spPr>
          <a:xfrm>
            <a:off x="2220494" y="3375512"/>
            <a:ext cx="9305924" cy="1390650"/>
          </a:xfrm>
          <a:prstGeom prst="parallelogram">
            <a:avLst>
              <a:gd name="adj" fmla="val 241964"/>
            </a:avLst>
          </a:prstGeom>
          <a:solidFill>
            <a:srgbClr val="D9D9D9">
              <a:alpha val="61961"/>
            </a:srgbClr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6" name="圓角矩形 65"/>
          <p:cNvSpPr/>
          <p:nvPr/>
        </p:nvSpPr>
        <p:spPr>
          <a:xfrm>
            <a:off x="7585823" y="3447532"/>
            <a:ext cx="450060" cy="523875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6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6">
                  <a:lumMod val="60000"/>
                  <a:lumOff val="40000"/>
                  <a:tint val="23500"/>
                  <a:satMod val="160000"/>
                </a:schemeClr>
              </a:gs>
            </a:gsLst>
            <a:lin ang="16200000" scaled="1"/>
            <a:tileRect/>
          </a:gradFill>
          <a:scene3d>
            <a:camera prst="perspectiveRelaxedModerately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>
                <a:solidFill>
                  <a:schemeClr val="tx1"/>
                </a:solidFill>
              </a:rPr>
              <a:t>f</a:t>
            </a:r>
            <a:r>
              <a:rPr lang="en-US" altLang="zh-TW" sz="2400" baseline="-25000" dirty="0" smtClean="0">
                <a:solidFill>
                  <a:schemeClr val="tx1"/>
                </a:solidFill>
              </a:rPr>
              <a:t>3</a:t>
            </a:r>
            <a:endParaRPr lang="zh-TW" altLang="en-US" sz="2400" baseline="-25000" dirty="0">
              <a:solidFill>
                <a:schemeClr val="tx1"/>
              </a:solidFill>
            </a:endParaRPr>
          </a:p>
        </p:txBody>
      </p:sp>
      <p:cxnSp>
        <p:nvCxnSpPr>
          <p:cNvPr id="171" name="直線接點 170"/>
          <p:cNvCxnSpPr>
            <a:stCxn id="94" idx="4"/>
            <a:endCxn id="65" idx="0"/>
          </p:cNvCxnSpPr>
          <p:nvPr/>
        </p:nvCxnSpPr>
        <p:spPr>
          <a:xfrm flipH="1">
            <a:off x="6751721" y="2102792"/>
            <a:ext cx="2914663" cy="1382451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直線接點 138"/>
          <p:cNvCxnSpPr>
            <a:stCxn id="75" idx="4"/>
            <a:endCxn id="146" idx="0"/>
          </p:cNvCxnSpPr>
          <p:nvPr/>
        </p:nvCxnSpPr>
        <p:spPr>
          <a:xfrm flipH="1">
            <a:off x="4229838" y="2730581"/>
            <a:ext cx="36504" cy="1409178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直線接點 157"/>
          <p:cNvCxnSpPr>
            <a:endCxn id="147" idx="0"/>
          </p:cNvCxnSpPr>
          <p:nvPr/>
        </p:nvCxnSpPr>
        <p:spPr>
          <a:xfrm flipH="1">
            <a:off x="5259129" y="2076064"/>
            <a:ext cx="74706" cy="2070633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直線接點 159"/>
          <p:cNvCxnSpPr>
            <a:endCxn id="146" idx="0"/>
          </p:cNvCxnSpPr>
          <p:nvPr/>
        </p:nvCxnSpPr>
        <p:spPr>
          <a:xfrm flipH="1">
            <a:off x="4229838" y="2102792"/>
            <a:ext cx="1082213" cy="2036967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直線接點 162"/>
          <p:cNvCxnSpPr>
            <a:endCxn id="65" idx="0"/>
          </p:cNvCxnSpPr>
          <p:nvPr/>
        </p:nvCxnSpPr>
        <p:spPr>
          <a:xfrm>
            <a:off x="5637714" y="2025516"/>
            <a:ext cx="1114007" cy="1459727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直線接點 155"/>
          <p:cNvCxnSpPr>
            <a:endCxn id="64" idx="1"/>
          </p:cNvCxnSpPr>
          <p:nvPr/>
        </p:nvCxnSpPr>
        <p:spPr>
          <a:xfrm>
            <a:off x="4438901" y="2659161"/>
            <a:ext cx="1128696" cy="1096652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直線接點 164"/>
          <p:cNvCxnSpPr/>
          <p:nvPr/>
        </p:nvCxnSpPr>
        <p:spPr>
          <a:xfrm flipH="1">
            <a:off x="7966964" y="2755379"/>
            <a:ext cx="119250" cy="1412210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直線接點 166"/>
          <p:cNvCxnSpPr>
            <a:stCxn id="94" idx="4"/>
          </p:cNvCxnSpPr>
          <p:nvPr/>
        </p:nvCxnSpPr>
        <p:spPr>
          <a:xfrm flipH="1">
            <a:off x="8001083" y="2102792"/>
            <a:ext cx="1665301" cy="2064797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直線接點 169"/>
          <p:cNvCxnSpPr/>
          <p:nvPr/>
        </p:nvCxnSpPr>
        <p:spPr>
          <a:xfrm flipH="1">
            <a:off x="9237122" y="1811642"/>
            <a:ext cx="1128359" cy="1926756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直線接點 172"/>
          <p:cNvCxnSpPr/>
          <p:nvPr/>
        </p:nvCxnSpPr>
        <p:spPr>
          <a:xfrm flipH="1">
            <a:off x="6305784" y="2188555"/>
            <a:ext cx="287473" cy="1950623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直線接點 174"/>
          <p:cNvCxnSpPr>
            <a:endCxn id="65" idx="0"/>
          </p:cNvCxnSpPr>
          <p:nvPr/>
        </p:nvCxnSpPr>
        <p:spPr>
          <a:xfrm>
            <a:off x="6621120" y="2195619"/>
            <a:ext cx="130601" cy="1289624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直線接點 176"/>
          <p:cNvCxnSpPr>
            <a:stCxn id="76" idx="4"/>
            <a:endCxn id="150" idx="1"/>
          </p:cNvCxnSpPr>
          <p:nvPr/>
        </p:nvCxnSpPr>
        <p:spPr>
          <a:xfrm>
            <a:off x="7096976" y="1811642"/>
            <a:ext cx="646768" cy="2596993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平行四邊形 55"/>
          <p:cNvSpPr/>
          <p:nvPr/>
        </p:nvSpPr>
        <p:spPr>
          <a:xfrm>
            <a:off x="2453539" y="1397754"/>
            <a:ext cx="9286875" cy="1437826"/>
          </a:xfrm>
          <a:prstGeom prst="parallelogram">
            <a:avLst>
              <a:gd name="adj" fmla="val 241964"/>
            </a:avLst>
          </a:prstGeom>
          <a:solidFill>
            <a:srgbClr val="D9D9D9">
              <a:alpha val="61961"/>
            </a:srgbClr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4" name="圓角矩形 63"/>
          <p:cNvSpPr/>
          <p:nvPr/>
        </p:nvSpPr>
        <p:spPr>
          <a:xfrm>
            <a:off x="5567597" y="3493875"/>
            <a:ext cx="450060" cy="523875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6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6">
                  <a:lumMod val="60000"/>
                  <a:lumOff val="40000"/>
                  <a:tint val="23500"/>
                  <a:satMod val="160000"/>
                </a:schemeClr>
              </a:gs>
            </a:gsLst>
            <a:lin ang="16200000" scaled="1"/>
            <a:tileRect/>
          </a:gradFill>
          <a:scene3d>
            <a:camera prst="perspectiveRelaxedModerately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>
                <a:solidFill>
                  <a:schemeClr val="tx1"/>
                </a:solidFill>
              </a:rPr>
              <a:t>f</a:t>
            </a:r>
            <a:r>
              <a:rPr lang="en-US" altLang="zh-TW" sz="2400" baseline="-25000" dirty="0" smtClean="0">
                <a:solidFill>
                  <a:schemeClr val="tx1"/>
                </a:solidFill>
              </a:rPr>
              <a:t>1</a:t>
            </a:r>
            <a:endParaRPr lang="zh-TW" altLang="en-US" sz="2400" baseline="-25000" dirty="0">
              <a:solidFill>
                <a:schemeClr val="tx1"/>
              </a:solidFill>
            </a:endParaRPr>
          </a:p>
        </p:txBody>
      </p:sp>
      <p:sp>
        <p:nvSpPr>
          <p:cNvPr id="65" name="圓角矩形 64"/>
          <p:cNvSpPr/>
          <p:nvPr/>
        </p:nvSpPr>
        <p:spPr>
          <a:xfrm>
            <a:off x="6526691" y="3485243"/>
            <a:ext cx="450060" cy="523875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6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6">
                  <a:lumMod val="60000"/>
                  <a:lumOff val="40000"/>
                  <a:tint val="23500"/>
                  <a:satMod val="160000"/>
                </a:schemeClr>
              </a:gs>
            </a:gsLst>
            <a:lin ang="16200000" scaled="1"/>
            <a:tileRect/>
          </a:gradFill>
          <a:scene3d>
            <a:camera prst="perspectiveRelaxedModerately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>
                <a:solidFill>
                  <a:schemeClr val="tx1"/>
                </a:solidFill>
              </a:rPr>
              <a:t>f</a:t>
            </a:r>
            <a:r>
              <a:rPr lang="en-US" altLang="zh-TW" sz="2400" baseline="-25000" dirty="0" smtClean="0">
                <a:solidFill>
                  <a:schemeClr val="tx1"/>
                </a:solidFill>
              </a:rPr>
              <a:t>2</a:t>
            </a:r>
            <a:endParaRPr lang="zh-TW" altLang="en-US" sz="2400" baseline="-25000" dirty="0">
              <a:solidFill>
                <a:schemeClr val="tx1"/>
              </a:solidFill>
            </a:endParaRPr>
          </a:p>
        </p:txBody>
      </p:sp>
      <p:sp>
        <p:nvSpPr>
          <p:cNvPr id="71" name="橢圓 70"/>
          <p:cNvSpPr/>
          <p:nvPr/>
        </p:nvSpPr>
        <p:spPr>
          <a:xfrm>
            <a:off x="5681307" y="1444242"/>
            <a:ext cx="670835" cy="376237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50000"/>
                  <a:shade val="30000"/>
                  <a:satMod val="115000"/>
                </a:schemeClr>
              </a:gs>
              <a:gs pos="50000">
                <a:schemeClr val="bg2">
                  <a:lumMod val="50000"/>
                  <a:shade val="67500"/>
                  <a:satMod val="115000"/>
                </a:schemeClr>
              </a:gs>
              <a:gs pos="100000">
                <a:schemeClr val="bg2">
                  <a:lumMod val="50000"/>
                  <a:shade val="100000"/>
                  <a:satMod val="115000"/>
                </a:schemeClr>
              </a:gs>
            </a:gsLst>
            <a:lin ang="5400000" scaled="1"/>
            <a:tileRect/>
          </a:gradFill>
          <a:scene3d>
            <a:camera prst="perspectiveRelaxedModerately"/>
            <a:lightRig rig="threePt" dir="t"/>
          </a:scene3d>
          <a:sp3d>
            <a:bevelT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d</a:t>
            </a:r>
            <a:r>
              <a:rPr lang="en-US" altLang="zh-TW" baseline="-25000" dirty="0" smtClean="0"/>
              <a:t>11</a:t>
            </a:r>
            <a:endParaRPr lang="zh-TW" altLang="en-US" baseline="-25000" dirty="0"/>
          </a:p>
        </p:txBody>
      </p:sp>
      <p:sp>
        <p:nvSpPr>
          <p:cNvPr id="73" name="橢圓 72"/>
          <p:cNvSpPr/>
          <p:nvPr/>
        </p:nvSpPr>
        <p:spPr>
          <a:xfrm>
            <a:off x="5102499" y="1701431"/>
            <a:ext cx="651430" cy="414786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50000"/>
                  <a:shade val="30000"/>
                  <a:satMod val="115000"/>
                </a:schemeClr>
              </a:gs>
              <a:gs pos="50000">
                <a:schemeClr val="bg2">
                  <a:lumMod val="50000"/>
                  <a:shade val="67500"/>
                  <a:satMod val="115000"/>
                </a:schemeClr>
              </a:gs>
              <a:gs pos="100000">
                <a:schemeClr val="bg2">
                  <a:lumMod val="50000"/>
                  <a:shade val="100000"/>
                  <a:satMod val="115000"/>
                </a:schemeClr>
              </a:gs>
            </a:gsLst>
            <a:lin ang="5400000" scaled="1"/>
            <a:tileRect/>
          </a:gradFill>
          <a:ln w="28575">
            <a:solidFill>
              <a:srgbClr val="FF0000"/>
            </a:solidFill>
          </a:ln>
          <a:scene3d>
            <a:camera prst="perspectiveRelaxedModerately"/>
            <a:lightRig rig="threePt" dir="t"/>
          </a:scene3d>
          <a:sp3d>
            <a:bevelT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d</a:t>
            </a:r>
            <a:r>
              <a:rPr lang="en-US" altLang="zh-TW" baseline="-25000" dirty="0" smtClean="0"/>
              <a:t>11</a:t>
            </a:r>
            <a:endParaRPr lang="zh-TW" altLang="en-US" baseline="-25000" dirty="0"/>
          </a:p>
        </p:txBody>
      </p:sp>
      <p:sp>
        <p:nvSpPr>
          <p:cNvPr id="75" name="橢圓 74"/>
          <p:cNvSpPr/>
          <p:nvPr/>
        </p:nvSpPr>
        <p:spPr>
          <a:xfrm>
            <a:off x="3872065" y="2263856"/>
            <a:ext cx="788554" cy="466725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50000"/>
                  <a:shade val="30000"/>
                  <a:satMod val="115000"/>
                </a:schemeClr>
              </a:gs>
              <a:gs pos="50000">
                <a:schemeClr val="bg2">
                  <a:lumMod val="50000"/>
                  <a:shade val="67500"/>
                  <a:satMod val="115000"/>
                </a:schemeClr>
              </a:gs>
              <a:gs pos="100000">
                <a:schemeClr val="bg2">
                  <a:lumMod val="50000"/>
                  <a:shade val="100000"/>
                  <a:satMod val="115000"/>
                </a:schemeClr>
              </a:gs>
            </a:gsLst>
            <a:lin ang="5400000" scaled="1"/>
            <a:tileRect/>
          </a:gradFill>
          <a:ln w="28575">
            <a:solidFill>
              <a:srgbClr val="FF0000"/>
            </a:solidFill>
          </a:ln>
          <a:scene3d>
            <a:camera prst="perspectiveRelaxedModerately"/>
            <a:lightRig rig="threePt" dir="t"/>
          </a:scene3d>
          <a:sp3d>
            <a:bevelT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d</a:t>
            </a:r>
            <a:r>
              <a:rPr lang="en-US" altLang="zh-TW" baseline="-25000" dirty="0" smtClean="0"/>
              <a:t>1M</a:t>
            </a:r>
            <a:endParaRPr lang="zh-TW" altLang="en-US" baseline="-25000" dirty="0"/>
          </a:p>
        </p:txBody>
      </p:sp>
      <p:sp>
        <p:nvSpPr>
          <p:cNvPr id="76" name="橢圓 75"/>
          <p:cNvSpPr/>
          <p:nvPr/>
        </p:nvSpPr>
        <p:spPr>
          <a:xfrm>
            <a:off x="6761558" y="1435405"/>
            <a:ext cx="670835" cy="376237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50000"/>
                  <a:shade val="30000"/>
                  <a:satMod val="115000"/>
                </a:schemeClr>
              </a:gs>
              <a:gs pos="50000">
                <a:schemeClr val="bg2">
                  <a:lumMod val="50000"/>
                  <a:shade val="67500"/>
                  <a:satMod val="115000"/>
                </a:schemeClr>
              </a:gs>
              <a:gs pos="100000">
                <a:schemeClr val="bg2">
                  <a:lumMod val="50000"/>
                  <a:shade val="100000"/>
                  <a:satMod val="115000"/>
                </a:schemeClr>
              </a:gs>
            </a:gsLst>
            <a:lin ang="5400000" scaled="1"/>
            <a:tileRect/>
          </a:gradFill>
          <a:ln w="28575">
            <a:solidFill>
              <a:srgbClr val="FF0000"/>
            </a:solidFill>
          </a:ln>
          <a:scene3d>
            <a:camera prst="perspectiveRelaxedModerately"/>
            <a:lightRig rig="threePt" dir="t"/>
          </a:scene3d>
          <a:sp3d>
            <a:bevelT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d</a:t>
            </a:r>
            <a:r>
              <a:rPr lang="en-US" altLang="zh-TW" baseline="-25000" dirty="0"/>
              <a:t>2</a:t>
            </a:r>
            <a:r>
              <a:rPr lang="en-US" altLang="zh-TW" baseline="-25000" dirty="0" smtClean="0"/>
              <a:t>1</a:t>
            </a:r>
            <a:endParaRPr lang="zh-TW" altLang="en-US" baseline="-25000" dirty="0"/>
          </a:p>
        </p:txBody>
      </p:sp>
      <p:sp>
        <p:nvSpPr>
          <p:cNvPr id="80" name="橢圓 79"/>
          <p:cNvSpPr/>
          <p:nvPr/>
        </p:nvSpPr>
        <p:spPr>
          <a:xfrm>
            <a:off x="6263540" y="1756537"/>
            <a:ext cx="651430" cy="414786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50000"/>
                  <a:shade val="30000"/>
                  <a:satMod val="115000"/>
                </a:schemeClr>
              </a:gs>
              <a:gs pos="50000">
                <a:schemeClr val="bg2">
                  <a:lumMod val="50000"/>
                  <a:shade val="67500"/>
                  <a:satMod val="115000"/>
                </a:schemeClr>
              </a:gs>
              <a:gs pos="100000">
                <a:schemeClr val="bg2">
                  <a:lumMod val="50000"/>
                  <a:shade val="100000"/>
                  <a:satMod val="115000"/>
                </a:schemeClr>
              </a:gs>
            </a:gsLst>
            <a:lin ang="5400000" scaled="1"/>
            <a:tileRect/>
          </a:gradFill>
          <a:scene3d>
            <a:camera prst="perspectiveRelaxedModerately"/>
            <a:lightRig rig="threePt" dir="t"/>
          </a:scene3d>
          <a:sp3d>
            <a:bevelT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d</a:t>
            </a:r>
            <a:r>
              <a:rPr lang="en-US" altLang="zh-TW" baseline="-25000" dirty="0" smtClean="0"/>
              <a:t>21</a:t>
            </a:r>
            <a:endParaRPr lang="zh-TW" altLang="en-US" baseline="-25000" dirty="0"/>
          </a:p>
        </p:txBody>
      </p:sp>
      <p:sp>
        <p:nvSpPr>
          <p:cNvPr id="92" name="橢圓 91"/>
          <p:cNvSpPr/>
          <p:nvPr/>
        </p:nvSpPr>
        <p:spPr>
          <a:xfrm>
            <a:off x="10005991" y="1435405"/>
            <a:ext cx="718980" cy="376237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50000"/>
                  <a:shade val="30000"/>
                  <a:satMod val="115000"/>
                </a:schemeClr>
              </a:gs>
              <a:gs pos="50000">
                <a:schemeClr val="bg2">
                  <a:lumMod val="50000"/>
                  <a:shade val="67500"/>
                  <a:satMod val="115000"/>
                </a:schemeClr>
              </a:gs>
              <a:gs pos="100000">
                <a:schemeClr val="bg2">
                  <a:lumMod val="50000"/>
                  <a:shade val="100000"/>
                  <a:satMod val="115000"/>
                </a:schemeClr>
              </a:gs>
            </a:gsLst>
            <a:lin ang="5400000" scaled="1"/>
            <a:tileRect/>
          </a:gradFill>
          <a:scene3d>
            <a:camera prst="perspectiveRelaxedModerately"/>
            <a:lightRig rig="threePt" dir="t"/>
          </a:scene3d>
          <a:sp3d>
            <a:bevelT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d</a:t>
            </a:r>
            <a:r>
              <a:rPr lang="en-US" altLang="zh-TW" baseline="-25000" dirty="0"/>
              <a:t>N</a:t>
            </a:r>
            <a:r>
              <a:rPr lang="en-US" altLang="zh-TW" baseline="-25000" dirty="0" smtClean="0"/>
              <a:t>1</a:t>
            </a:r>
            <a:endParaRPr lang="zh-TW" altLang="en-US" baseline="-25000" dirty="0"/>
          </a:p>
        </p:txBody>
      </p:sp>
      <p:sp>
        <p:nvSpPr>
          <p:cNvPr id="94" name="橢圓 93"/>
          <p:cNvSpPr/>
          <p:nvPr/>
        </p:nvSpPr>
        <p:spPr>
          <a:xfrm>
            <a:off x="9303492" y="1688006"/>
            <a:ext cx="725783" cy="414786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50000"/>
                  <a:shade val="30000"/>
                  <a:satMod val="115000"/>
                </a:schemeClr>
              </a:gs>
              <a:gs pos="50000">
                <a:schemeClr val="bg2">
                  <a:lumMod val="50000"/>
                  <a:shade val="67500"/>
                  <a:satMod val="115000"/>
                </a:schemeClr>
              </a:gs>
              <a:gs pos="100000">
                <a:schemeClr val="bg2">
                  <a:lumMod val="50000"/>
                  <a:shade val="100000"/>
                  <a:satMod val="115000"/>
                </a:schemeClr>
              </a:gs>
            </a:gsLst>
            <a:lin ang="5400000" scaled="1"/>
            <a:tileRect/>
          </a:gradFill>
          <a:ln w="28575">
            <a:solidFill>
              <a:srgbClr val="FF0000"/>
            </a:solidFill>
          </a:ln>
          <a:scene3d>
            <a:camera prst="perspectiveRelaxedModerately"/>
            <a:lightRig rig="threePt" dir="t"/>
          </a:scene3d>
          <a:sp3d>
            <a:bevelT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d</a:t>
            </a:r>
            <a:r>
              <a:rPr lang="en-US" altLang="zh-TW" baseline="-25000" dirty="0" smtClean="0"/>
              <a:t>N1</a:t>
            </a:r>
            <a:endParaRPr lang="zh-TW" altLang="en-US" baseline="-25000" dirty="0"/>
          </a:p>
        </p:txBody>
      </p:sp>
      <p:sp>
        <p:nvSpPr>
          <p:cNvPr id="4" name="文字方塊 3"/>
          <p:cNvSpPr txBox="1"/>
          <p:nvPr/>
        </p:nvSpPr>
        <p:spPr>
          <a:xfrm rot="19821393">
            <a:off x="4483164" y="1930567"/>
            <a:ext cx="781050" cy="400110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r>
              <a:rPr lang="en-US" altLang="zh-TW" sz="2000" b="1" dirty="0" smtClean="0"/>
              <a:t>…….</a:t>
            </a:r>
            <a:endParaRPr lang="zh-TW" altLang="en-US" sz="2000" b="1" dirty="0"/>
          </a:p>
        </p:txBody>
      </p:sp>
      <p:sp>
        <p:nvSpPr>
          <p:cNvPr id="95" name="文字方塊 94"/>
          <p:cNvSpPr txBox="1"/>
          <p:nvPr/>
        </p:nvSpPr>
        <p:spPr>
          <a:xfrm rot="19821393">
            <a:off x="5911136" y="1942329"/>
            <a:ext cx="781050" cy="400110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r>
              <a:rPr lang="en-US" altLang="zh-TW" sz="2000" b="1" dirty="0" smtClean="0"/>
              <a:t>…..</a:t>
            </a:r>
            <a:endParaRPr lang="zh-TW" altLang="en-US" sz="2000" b="1" dirty="0"/>
          </a:p>
        </p:txBody>
      </p:sp>
      <p:sp>
        <p:nvSpPr>
          <p:cNvPr id="96" name="文字方塊 95"/>
          <p:cNvSpPr txBox="1"/>
          <p:nvPr/>
        </p:nvSpPr>
        <p:spPr>
          <a:xfrm rot="20251648">
            <a:off x="8519880" y="1988500"/>
            <a:ext cx="781050" cy="400110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r>
              <a:rPr lang="en-US" altLang="zh-TW" sz="2000" b="1" dirty="0" smtClean="0"/>
              <a:t>……….</a:t>
            </a:r>
            <a:endParaRPr lang="zh-TW" altLang="en-US" sz="2000" b="1" dirty="0"/>
          </a:p>
        </p:txBody>
      </p:sp>
      <p:sp>
        <p:nvSpPr>
          <p:cNvPr id="97" name="文字方塊 96"/>
          <p:cNvSpPr txBox="1"/>
          <p:nvPr/>
        </p:nvSpPr>
        <p:spPr>
          <a:xfrm>
            <a:off x="6721813" y="2309355"/>
            <a:ext cx="781050" cy="400110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r>
              <a:rPr lang="en-US" altLang="zh-TW" sz="2000" b="1" dirty="0" smtClean="0"/>
              <a:t>…….</a:t>
            </a:r>
            <a:endParaRPr lang="zh-TW" altLang="en-US" sz="2000" b="1" dirty="0"/>
          </a:p>
        </p:txBody>
      </p:sp>
      <p:sp>
        <p:nvSpPr>
          <p:cNvPr id="145" name="圓角矩形 144"/>
          <p:cNvSpPr/>
          <p:nvPr/>
        </p:nvSpPr>
        <p:spPr>
          <a:xfrm>
            <a:off x="8761304" y="3520261"/>
            <a:ext cx="450060" cy="523875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6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6">
                  <a:lumMod val="60000"/>
                  <a:lumOff val="40000"/>
                  <a:tint val="23500"/>
                  <a:satMod val="160000"/>
                </a:schemeClr>
              </a:gs>
            </a:gsLst>
            <a:lin ang="16200000" scaled="1"/>
            <a:tileRect/>
          </a:gradFill>
          <a:scene3d>
            <a:camera prst="perspectiveRelaxedModerately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>
                <a:solidFill>
                  <a:schemeClr val="tx1"/>
                </a:solidFill>
              </a:rPr>
              <a:t>f</a:t>
            </a:r>
            <a:r>
              <a:rPr lang="en-US" altLang="zh-TW" sz="2400" baseline="-25000" dirty="0" smtClean="0">
                <a:solidFill>
                  <a:schemeClr val="tx1"/>
                </a:solidFill>
              </a:rPr>
              <a:t>4</a:t>
            </a:r>
            <a:endParaRPr lang="zh-TW" altLang="en-US" sz="2400" baseline="-25000" dirty="0">
              <a:solidFill>
                <a:schemeClr val="tx1"/>
              </a:solidFill>
            </a:endParaRPr>
          </a:p>
        </p:txBody>
      </p:sp>
      <p:sp>
        <p:nvSpPr>
          <p:cNvPr id="146" name="圓角矩形 145"/>
          <p:cNvSpPr/>
          <p:nvPr/>
        </p:nvSpPr>
        <p:spPr>
          <a:xfrm>
            <a:off x="4004808" y="4139759"/>
            <a:ext cx="450060" cy="523875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6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6">
                  <a:lumMod val="60000"/>
                  <a:lumOff val="4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28575">
            <a:solidFill>
              <a:srgbClr val="FF0000"/>
            </a:solidFill>
          </a:ln>
          <a:scene3d>
            <a:camera prst="perspectiveRelaxedModerately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>
                <a:solidFill>
                  <a:schemeClr val="tx1"/>
                </a:solidFill>
              </a:rPr>
              <a:t>f</a:t>
            </a:r>
            <a:r>
              <a:rPr lang="en-US" altLang="zh-TW" sz="2400" baseline="-25000" dirty="0" smtClean="0">
                <a:solidFill>
                  <a:schemeClr val="tx1"/>
                </a:solidFill>
              </a:rPr>
              <a:t>5</a:t>
            </a:r>
            <a:endParaRPr lang="zh-TW" altLang="en-US" sz="2400" baseline="-25000" dirty="0">
              <a:solidFill>
                <a:schemeClr val="tx1"/>
              </a:solidFill>
            </a:endParaRPr>
          </a:p>
        </p:txBody>
      </p:sp>
      <p:sp>
        <p:nvSpPr>
          <p:cNvPr id="147" name="圓角矩形 146"/>
          <p:cNvSpPr/>
          <p:nvPr/>
        </p:nvSpPr>
        <p:spPr>
          <a:xfrm>
            <a:off x="5034099" y="4146697"/>
            <a:ext cx="450060" cy="523875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6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6">
                  <a:lumMod val="60000"/>
                  <a:lumOff val="4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28575">
            <a:solidFill>
              <a:srgbClr val="FF0000"/>
            </a:solidFill>
          </a:ln>
          <a:scene3d>
            <a:camera prst="perspectiveRelaxedModerately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>
                <a:solidFill>
                  <a:schemeClr val="tx1"/>
                </a:solidFill>
              </a:rPr>
              <a:t>f</a:t>
            </a:r>
            <a:r>
              <a:rPr lang="en-US" altLang="zh-TW" sz="2400" baseline="-25000" dirty="0" smtClean="0">
                <a:solidFill>
                  <a:schemeClr val="tx1"/>
                </a:solidFill>
              </a:rPr>
              <a:t>6</a:t>
            </a:r>
            <a:endParaRPr lang="zh-TW" altLang="en-US" sz="2400" baseline="-25000" dirty="0">
              <a:solidFill>
                <a:schemeClr val="tx1"/>
              </a:solidFill>
            </a:endParaRPr>
          </a:p>
        </p:txBody>
      </p:sp>
      <p:sp>
        <p:nvSpPr>
          <p:cNvPr id="149" name="圓角矩形 148"/>
          <p:cNvSpPr/>
          <p:nvPr/>
        </p:nvSpPr>
        <p:spPr>
          <a:xfrm>
            <a:off x="6076631" y="4146697"/>
            <a:ext cx="450060" cy="523875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6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6">
                  <a:lumMod val="60000"/>
                  <a:lumOff val="40000"/>
                  <a:tint val="23500"/>
                  <a:satMod val="160000"/>
                </a:schemeClr>
              </a:gs>
            </a:gsLst>
            <a:lin ang="16200000" scaled="1"/>
            <a:tileRect/>
          </a:gradFill>
          <a:scene3d>
            <a:camera prst="perspectiveRelaxedModerately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>
                <a:solidFill>
                  <a:schemeClr val="tx1"/>
                </a:solidFill>
              </a:rPr>
              <a:t>f</a:t>
            </a:r>
            <a:r>
              <a:rPr lang="en-US" altLang="zh-TW" sz="2400" baseline="-25000" dirty="0" smtClean="0">
                <a:solidFill>
                  <a:schemeClr val="tx1"/>
                </a:solidFill>
              </a:rPr>
              <a:t>7</a:t>
            </a:r>
            <a:endParaRPr lang="zh-TW" altLang="en-US" sz="2400" baseline="-25000" dirty="0">
              <a:solidFill>
                <a:schemeClr val="tx1"/>
              </a:solidFill>
            </a:endParaRPr>
          </a:p>
        </p:txBody>
      </p:sp>
      <p:sp>
        <p:nvSpPr>
          <p:cNvPr id="151" name="文字方塊 150"/>
          <p:cNvSpPr txBox="1"/>
          <p:nvPr/>
        </p:nvSpPr>
        <p:spPr>
          <a:xfrm>
            <a:off x="6863596" y="4208579"/>
            <a:ext cx="781050" cy="400110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r>
              <a:rPr lang="en-US" altLang="zh-TW" sz="2000" b="1" dirty="0" smtClean="0"/>
              <a:t>…….</a:t>
            </a:r>
            <a:endParaRPr lang="zh-TW" altLang="en-US" sz="2000" b="1" dirty="0"/>
          </a:p>
        </p:txBody>
      </p:sp>
      <p:sp>
        <p:nvSpPr>
          <p:cNvPr id="78" name="橢圓 77"/>
          <p:cNvSpPr/>
          <p:nvPr/>
        </p:nvSpPr>
        <p:spPr>
          <a:xfrm>
            <a:off x="5241122" y="2308295"/>
            <a:ext cx="788554" cy="466725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50000"/>
                  <a:shade val="30000"/>
                  <a:satMod val="115000"/>
                </a:schemeClr>
              </a:gs>
              <a:gs pos="50000">
                <a:schemeClr val="bg2">
                  <a:lumMod val="50000"/>
                  <a:shade val="67500"/>
                  <a:satMod val="115000"/>
                </a:schemeClr>
              </a:gs>
              <a:gs pos="100000">
                <a:schemeClr val="bg2">
                  <a:lumMod val="50000"/>
                  <a:shade val="100000"/>
                  <a:satMod val="115000"/>
                </a:schemeClr>
              </a:gs>
            </a:gsLst>
            <a:lin ang="5400000" scaled="1"/>
            <a:tileRect/>
          </a:gradFill>
          <a:scene3d>
            <a:camera prst="perspectiveRelaxedModerately"/>
            <a:lightRig rig="threePt" dir="t"/>
          </a:scene3d>
          <a:sp3d>
            <a:bevelT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d</a:t>
            </a:r>
            <a:r>
              <a:rPr lang="en-US" altLang="zh-TW" baseline="-25000" dirty="0" smtClean="0"/>
              <a:t>2V</a:t>
            </a:r>
            <a:endParaRPr lang="zh-TW" altLang="en-US" baseline="-25000" dirty="0"/>
          </a:p>
        </p:txBody>
      </p:sp>
      <p:sp>
        <p:nvSpPr>
          <p:cNvPr id="93" name="橢圓 92"/>
          <p:cNvSpPr/>
          <p:nvPr/>
        </p:nvSpPr>
        <p:spPr>
          <a:xfrm>
            <a:off x="7663543" y="2253754"/>
            <a:ext cx="788554" cy="466725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50000"/>
                  <a:shade val="30000"/>
                  <a:satMod val="115000"/>
                </a:schemeClr>
              </a:gs>
              <a:gs pos="50000">
                <a:schemeClr val="bg2">
                  <a:lumMod val="50000"/>
                  <a:shade val="67500"/>
                  <a:satMod val="115000"/>
                </a:schemeClr>
              </a:gs>
              <a:gs pos="100000">
                <a:schemeClr val="bg2">
                  <a:lumMod val="50000"/>
                  <a:shade val="100000"/>
                  <a:satMod val="115000"/>
                </a:schemeClr>
              </a:gs>
            </a:gsLst>
            <a:lin ang="5400000" scaled="1"/>
            <a:tileRect/>
          </a:gradFill>
          <a:ln w="28575">
            <a:solidFill>
              <a:srgbClr val="FF0000"/>
            </a:solidFill>
          </a:ln>
          <a:scene3d>
            <a:camera prst="perspectiveRelaxedModerately"/>
            <a:lightRig rig="threePt" dir="t"/>
          </a:scene3d>
          <a:sp3d>
            <a:bevelT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 smtClean="0"/>
              <a:t>d</a:t>
            </a:r>
            <a:r>
              <a:rPr lang="en-US" altLang="zh-TW" baseline="-25000" dirty="0" err="1" smtClean="0"/>
              <a:t>NW</a:t>
            </a:r>
            <a:endParaRPr lang="zh-TW" altLang="en-US" baseline="-25000" dirty="0"/>
          </a:p>
        </p:txBody>
      </p:sp>
      <p:cxnSp>
        <p:nvCxnSpPr>
          <p:cNvPr id="180" name="直線接點 179"/>
          <p:cNvCxnSpPr/>
          <p:nvPr/>
        </p:nvCxnSpPr>
        <p:spPr>
          <a:xfrm flipV="1">
            <a:off x="8252593" y="1392716"/>
            <a:ext cx="3463729" cy="1437826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4" name="文字方塊 193"/>
          <p:cNvSpPr txBox="1"/>
          <p:nvPr/>
        </p:nvSpPr>
        <p:spPr>
          <a:xfrm>
            <a:off x="1293800" y="3995445"/>
            <a:ext cx="16921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Features</a:t>
            </a:r>
            <a:endParaRPr lang="zh-TW" alt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7" name="向下箭號 196"/>
          <p:cNvSpPr/>
          <p:nvPr/>
        </p:nvSpPr>
        <p:spPr>
          <a:xfrm>
            <a:off x="1889790" y="2949263"/>
            <a:ext cx="381000" cy="970433"/>
          </a:xfrm>
          <a:prstGeom prst="downArrow">
            <a:avLst/>
          </a:prstGeom>
          <a:scene3d>
            <a:camera prst="isometricLeftDown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0" name="圓角矩形 149"/>
          <p:cNvSpPr/>
          <p:nvPr/>
        </p:nvSpPr>
        <p:spPr>
          <a:xfrm>
            <a:off x="7743744" y="4146697"/>
            <a:ext cx="450060" cy="523875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6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6">
                  <a:lumMod val="60000"/>
                  <a:lumOff val="4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28575">
            <a:solidFill>
              <a:srgbClr val="FF0000"/>
            </a:solidFill>
          </a:ln>
          <a:scene3d>
            <a:camera prst="perspectiveRelaxedModerately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err="1" smtClean="0">
                <a:solidFill>
                  <a:schemeClr val="tx1"/>
                </a:solidFill>
              </a:rPr>
              <a:t>f</a:t>
            </a:r>
            <a:r>
              <a:rPr lang="en-US" altLang="zh-TW" sz="2400" baseline="-25000" dirty="0" err="1" smtClean="0">
                <a:solidFill>
                  <a:schemeClr val="tx1"/>
                </a:solidFill>
              </a:rPr>
              <a:t>J</a:t>
            </a:r>
            <a:endParaRPr lang="zh-TW" altLang="en-US" sz="2400" baseline="-25000" dirty="0">
              <a:solidFill>
                <a:schemeClr val="tx1"/>
              </a:solidFill>
            </a:endParaRPr>
          </a:p>
        </p:txBody>
      </p:sp>
      <p:cxnSp>
        <p:nvCxnSpPr>
          <p:cNvPr id="179" name="直線接點 178"/>
          <p:cNvCxnSpPr/>
          <p:nvPr/>
        </p:nvCxnSpPr>
        <p:spPr>
          <a:xfrm>
            <a:off x="2474672" y="2830542"/>
            <a:ext cx="5759914" cy="2953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橢圓 115"/>
          <p:cNvSpPr/>
          <p:nvPr/>
        </p:nvSpPr>
        <p:spPr>
          <a:xfrm>
            <a:off x="5370281" y="5801557"/>
            <a:ext cx="1474529" cy="680662"/>
          </a:xfrm>
          <a:prstGeom prst="ellipse">
            <a:avLst/>
          </a:prstGeom>
          <a:solidFill>
            <a:srgbClr val="7030A0"/>
          </a:solidFill>
          <a:scene3d>
            <a:camera prst="perspectiveRelaxedModerately"/>
            <a:lightRig rig="threePt" dir="t"/>
          </a:scene3d>
          <a:sp3d>
            <a:bevelT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baseline="-25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矩形 116"/>
              <p:cNvSpPr/>
              <p:nvPr/>
            </p:nvSpPr>
            <p:spPr>
              <a:xfrm>
                <a:off x="5829606" y="5570414"/>
                <a:ext cx="754437" cy="6937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4000" i="1" baseline="-2500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4000" i="1" baseline="-2500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TW" sz="4000" b="0" i="1" baseline="-2500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altLang="zh-TW" sz="4000" i="1" baseline="-25000">
                              <a:latin typeface="Cambria Math" panose="02040503050406030204" pitchFamily="18" charset="0"/>
                            </a:rPr>
                            <m:t>𝑖𝑛</m:t>
                          </m:r>
                        </m:sup>
                      </m:sSubSup>
                    </m:oMath>
                  </m:oMathPara>
                </a14:m>
                <a:endParaRPr lang="zh-TW" altLang="en-US" sz="4000" baseline="-25000" dirty="0"/>
              </a:p>
            </p:txBody>
          </p:sp>
        </mc:Choice>
        <mc:Fallback xmlns="">
          <p:sp>
            <p:nvSpPr>
              <p:cNvPr id="117" name="矩形 1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9606" y="5570414"/>
                <a:ext cx="754437" cy="693716"/>
              </a:xfrm>
              <a:prstGeom prst="rect">
                <a:avLst/>
              </a:prstGeom>
              <a:blipFill rotWithShape="0">
                <a:blip r:embed="rId2"/>
                <a:stretch>
                  <a:fillRect b="-263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8" name="文字方塊 117"/>
          <p:cNvSpPr txBox="1"/>
          <p:nvPr/>
        </p:nvSpPr>
        <p:spPr>
          <a:xfrm>
            <a:off x="1157079" y="5962446"/>
            <a:ext cx="16921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Query</a:t>
            </a:r>
            <a:endParaRPr lang="zh-TW" altLang="en-US" sz="2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9" name="向下箭號 118"/>
          <p:cNvSpPr/>
          <p:nvPr/>
        </p:nvSpPr>
        <p:spPr>
          <a:xfrm rot="10800000">
            <a:off x="1812637" y="4839978"/>
            <a:ext cx="381000" cy="970433"/>
          </a:xfrm>
          <a:prstGeom prst="downArrow">
            <a:avLst/>
          </a:prstGeom>
          <a:solidFill>
            <a:srgbClr val="7030A0"/>
          </a:solidFill>
          <a:scene3d>
            <a:camera prst="isometricRightUp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7" name="文字方塊 106"/>
          <p:cNvSpPr txBox="1"/>
          <p:nvPr/>
        </p:nvSpPr>
        <p:spPr>
          <a:xfrm>
            <a:off x="1155008" y="2120289"/>
            <a:ext cx="16921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Evidence</a:t>
            </a:r>
            <a:endParaRPr lang="zh-TW" altLang="en-US" sz="2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9343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群組 29"/>
          <p:cNvGrpSpPr/>
          <p:nvPr/>
        </p:nvGrpSpPr>
        <p:grpSpPr>
          <a:xfrm>
            <a:off x="1155008" y="1125305"/>
            <a:ext cx="10389688" cy="3640857"/>
            <a:chOff x="1155008" y="1125305"/>
            <a:chExt cx="10389688" cy="3640857"/>
          </a:xfrm>
        </p:grpSpPr>
        <p:sp>
          <p:nvSpPr>
            <p:cNvPr id="58" name="平行四邊形 57"/>
            <p:cNvSpPr/>
            <p:nvPr/>
          </p:nvSpPr>
          <p:spPr>
            <a:xfrm>
              <a:off x="2220494" y="3375512"/>
              <a:ext cx="9305924" cy="1390650"/>
            </a:xfrm>
            <a:prstGeom prst="parallelogram">
              <a:avLst>
                <a:gd name="adj" fmla="val 241964"/>
              </a:avLst>
            </a:prstGeom>
            <a:solidFill>
              <a:srgbClr val="D9D9D9">
                <a:alpha val="61961"/>
              </a:srgbClr>
            </a:solidFill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橢圓 67"/>
                <p:cNvSpPr/>
                <p:nvPr/>
              </p:nvSpPr>
              <p:spPr>
                <a:xfrm>
                  <a:off x="6548915" y="3490094"/>
                  <a:ext cx="788554" cy="466725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solidFill>
                    <a:schemeClr val="accent1"/>
                  </a:solidFill>
                </a:ln>
                <a:scene3d>
                  <a:camera prst="perspectiveRelaxedModerately"/>
                  <a:lightRig rig="threePt" dir="t"/>
                </a:scene3d>
                <a:sp3d>
                  <a:bevelT/>
                </a:sp3d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altLang="zh-TW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m:rPr>
                            <m:nor/>
                          </m:rPr>
                          <a:rPr lang="en-US" altLang="zh-TW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e</m:t>
                        </m:r>
                        <m:r>
                          <m:rPr>
                            <m:nor/>
                          </m:rPr>
                          <a:rPr lang="en-US" altLang="zh-TW" b="0" i="0" baseline="-25000" dirty="0" smtClean="0">
                            <a:solidFill>
                              <a:schemeClr val="tx1"/>
                            </a:solidFill>
                          </a:rPr>
                          <m:t>2</m:t>
                        </m:r>
                      </m:oMath>
                    </m:oMathPara>
                  </a14:m>
                  <a:endParaRPr lang="zh-TW" altLang="en-US" baseline="-25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8" name="橢圓 6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48915" y="3490094"/>
                  <a:ext cx="788554" cy="466725"/>
                </a:xfrm>
                <a:prstGeom prst="ellipse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  <a:ln>
                  <a:solidFill>
                    <a:schemeClr val="accent1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橢圓 61"/>
                <p:cNvSpPr/>
                <p:nvPr/>
              </p:nvSpPr>
              <p:spPr>
                <a:xfrm>
                  <a:off x="5429657" y="3497421"/>
                  <a:ext cx="788554" cy="466725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solidFill>
                    <a:schemeClr val="accent1"/>
                  </a:solidFill>
                </a:ln>
                <a:scene3d>
                  <a:camera prst="perspectiveRelaxedModerately"/>
                  <a:lightRig rig="threePt" dir="t"/>
                </a:scene3d>
                <a:sp3d>
                  <a:bevelT/>
                </a:sp3d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altLang="zh-TW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ne</m:t>
                        </m:r>
                        <m:r>
                          <m:rPr>
                            <m:nor/>
                          </m:rPr>
                          <a:rPr lang="en-US" altLang="zh-TW" b="0" i="0" baseline="-25000" dirty="0" smtClean="0">
                            <a:solidFill>
                              <a:schemeClr val="tx1"/>
                            </a:solidFill>
                          </a:rPr>
                          <m:t>1</m:t>
                        </m:r>
                      </m:oMath>
                    </m:oMathPara>
                  </a14:m>
                  <a:endParaRPr lang="zh-TW" altLang="en-US" baseline="-25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2" name="橢圓 6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29657" y="3497421"/>
                  <a:ext cx="788554" cy="466725"/>
                </a:xfrm>
                <a:prstGeom prst="ellipse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  <a:ln>
                  <a:solidFill>
                    <a:schemeClr val="accent1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1" name="直線接點 100"/>
            <p:cNvCxnSpPr/>
            <p:nvPr/>
          </p:nvCxnSpPr>
          <p:spPr>
            <a:xfrm>
              <a:off x="6019078" y="2823796"/>
              <a:ext cx="972821" cy="711663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線接點 101"/>
            <p:cNvCxnSpPr>
              <a:stCxn id="60" idx="4"/>
              <a:endCxn id="81" idx="0"/>
            </p:cNvCxnSpPr>
            <p:nvPr/>
          </p:nvCxnSpPr>
          <p:spPr>
            <a:xfrm>
              <a:off x="6003478" y="2828192"/>
              <a:ext cx="475701" cy="1401747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線接點 102"/>
            <p:cNvCxnSpPr>
              <a:endCxn id="81" idx="7"/>
            </p:cNvCxnSpPr>
            <p:nvPr/>
          </p:nvCxnSpPr>
          <p:spPr>
            <a:xfrm flipH="1">
              <a:off x="6757975" y="2823112"/>
              <a:ext cx="347184" cy="1475177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線接點 99"/>
            <p:cNvCxnSpPr/>
            <p:nvPr/>
          </p:nvCxnSpPr>
          <p:spPr>
            <a:xfrm>
              <a:off x="4853808" y="2785628"/>
              <a:ext cx="565607" cy="1496425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線接點 97"/>
            <p:cNvCxnSpPr>
              <a:endCxn id="67" idx="0"/>
            </p:cNvCxnSpPr>
            <p:nvPr/>
          </p:nvCxnSpPr>
          <p:spPr>
            <a:xfrm flipH="1">
              <a:off x="8038923" y="1582434"/>
              <a:ext cx="1832215" cy="1971658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線接點 85"/>
            <p:cNvCxnSpPr/>
            <p:nvPr/>
          </p:nvCxnSpPr>
          <p:spPr>
            <a:xfrm>
              <a:off x="6799933" y="1548107"/>
              <a:ext cx="934367" cy="2719093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線接點 87"/>
            <p:cNvCxnSpPr>
              <a:endCxn id="63" idx="1"/>
            </p:cNvCxnSpPr>
            <p:nvPr/>
          </p:nvCxnSpPr>
          <p:spPr>
            <a:xfrm>
              <a:off x="7924211" y="1504031"/>
              <a:ext cx="885025" cy="2054412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線接點 89"/>
            <p:cNvCxnSpPr/>
            <p:nvPr/>
          </p:nvCxnSpPr>
          <p:spPr>
            <a:xfrm>
              <a:off x="8801010" y="1552842"/>
              <a:ext cx="287022" cy="2001250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線接點 84"/>
            <p:cNvCxnSpPr>
              <a:endCxn id="62" idx="0"/>
            </p:cNvCxnSpPr>
            <p:nvPr/>
          </p:nvCxnSpPr>
          <p:spPr>
            <a:xfrm flipH="1">
              <a:off x="5823934" y="1562106"/>
              <a:ext cx="948468" cy="1935315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線接點 83"/>
            <p:cNvCxnSpPr>
              <a:stCxn id="70" idx="5"/>
            </p:cNvCxnSpPr>
            <p:nvPr/>
          </p:nvCxnSpPr>
          <p:spPr>
            <a:xfrm>
              <a:off x="7526203" y="2080193"/>
              <a:ext cx="1297013" cy="1506910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直線接點 157"/>
            <p:cNvCxnSpPr>
              <a:endCxn id="69" idx="0"/>
            </p:cNvCxnSpPr>
            <p:nvPr/>
          </p:nvCxnSpPr>
          <p:spPr>
            <a:xfrm>
              <a:off x="3790257" y="2785628"/>
              <a:ext cx="516628" cy="1404312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直線接點 159"/>
            <p:cNvCxnSpPr/>
            <p:nvPr/>
          </p:nvCxnSpPr>
          <p:spPr>
            <a:xfrm>
              <a:off x="3817399" y="2785628"/>
              <a:ext cx="1744643" cy="801475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直線接點 155"/>
            <p:cNvCxnSpPr>
              <a:endCxn id="82" idx="1"/>
            </p:cNvCxnSpPr>
            <p:nvPr/>
          </p:nvCxnSpPr>
          <p:spPr>
            <a:xfrm>
              <a:off x="7230920" y="2097703"/>
              <a:ext cx="504557" cy="2184350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直線接點 172"/>
            <p:cNvCxnSpPr>
              <a:endCxn id="79" idx="0"/>
            </p:cNvCxnSpPr>
            <p:nvPr/>
          </p:nvCxnSpPr>
          <p:spPr>
            <a:xfrm flipH="1">
              <a:off x="5429657" y="1879306"/>
              <a:ext cx="1714900" cy="2346971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平行四邊形 55"/>
            <p:cNvSpPr/>
            <p:nvPr/>
          </p:nvSpPr>
          <p:spPr>
            <a:xfrm>
              <a:off x="2493503" y="1125305"/>
              <a:ext cx="9051193" cy="1740983"/>
            </a:xfrm>
            <a:prstGeom prst="parallelogram">
              <a:avLst>
                <a:gd name="adj" fmla="val 241964"/>
              </a:avLst>
            </a:prstGeom>
            <a:solidFill>
              <a:srgbClr val="D9D9D9">
                <a:alpha val="61961"/>
              </a:srgbClr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橢圓 70"/>
                <p:cNvSpPr/>
                <p:nvPr/>
              </p:nvSpPr>
              <p:spPr>
                <a:xfrm>
                  <a:off x="6463323" y="1140574"/>
                  <a:ext cx="781651" cy="376237"/>
                </a:xfrm>
                <a:prstGeom prst="ellipse">
                  <a:avLst/>
                </a:prstGeom>
                <a:solidFill>
                  <a:schemeClr val="accent1">
                    <a:lumMod val="75000"/>
                  </a:schemeClr>
                </a:solidFill>
                <a:scene3d>
                  <a:camera prst="perspectiveRelaxedModerately"/>
                  <a:lightRig rig="threePt" dir="t"/>
                </a:scene3d>
                <a:sp3d>
                  <a:bevelT/>
                </a:sp3d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zh-TW" altLang="zh-TW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1" i="1">
                              <a:latin typeface="Cambria Math" panose="02040503050406030204" pitchFamily="18" charset="0"/>
                            </a:rPr>
                            <m:t>𝚪</m:t>
                          </m:r>
                        </m:e>
                        <m:sub>
                          <m:r>
                            <a:rPr lang="en-US" altLang="zh-TW" b="1" i="1"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</m:sSub>
                    </m:oMath>
                  </a14:m>
                  <a:r>
                    <a:rPr lang="en-US" altLang="zh-TW" baseline="-25000" dirty="0" smtClean="0"/>
                    <a:t>1</a:t>
                  </a:r>
                  <a:endParaRPr lang="zh-TW" altLang="en-US" baseline="-25000" dirty="0"/>
                </a:p>
              </p:txBody>
            </p:sp>
          </mc:Choice>
          <mc:Fallback xmlns="">
            <p:sp>
              <p:nvSpPr>
                <p:cNvPr id="71" name="橢圓 7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63323" y="1140574"/>
                  <a:ext cx="781651" cy="376237"/>
                </a:xfrm>
                <a:prstGeom prst="ellipse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1" name="文字方塊 150"/>
            <p:cNvSpPr txBox="1"/>
            <p:nvPr/>
          </p:nvSpPr>
          <p:spPr>
            <a:xfrm>
              <a:off x="7019100" y="4284346"/>
              <a:ext cx="781050" cy="400110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square" rtlCol="0">
              <a:spAutoFit/>
            </a:bodyPr>
            <a:lstStyle/>
            <a:p>
              <a:r>
                <a:rPr lang="en-US" altLang="zh-TW" sz="2000" b="1" dirty="0" smtClean="0"/>
                <a:t>…….</a:t>
              </a:r>
              <a:endParaRPr lang="zh-TW" altLang="en-US" sz="2000" b="1" dirty="0"/>
            </a:p>
          </p:txBody>
        </p:sp>
        <p:sp>
          <p:nvSpPr>
            <p:cNvPr id="194" name="文字方塊 193"/>
            <p:cNvSpPr txBox="1"/>
            <p:nvPr/>
          </p:nvSpPr>
          <p:spPr>
            <a:xfrm>
              <a:off x="1293800" y="3995445"/>
              <a:ext cx="16921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Predicates</a:t>
              </a:r>
              <a:endParaRPr lang="zh-TW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7" name="向下箭號 196"/>
            <p:cNvSpPr/>
            <p:nvPr/>
          </p:nvSpPr>
          <p:spPr>
            <a:xfrm>
              <a:off x="1889790" y="2949263"/>
              <a:ext cx="381000" cy="970433"/>
            </a:xfrm>
            <a:prstGeom prst="downArrow">
              <a:avLst/>
            </a:prstGeom>
            <a:scene3d>
              <a:camera prst="isometricLeftDown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" name="文字方塊 106"/>
                <p:cNvSpPr txBox="1"/>
                <p:nvPr/>
              </p:nvSpPr>
              <p:spPr>
                <a:xfrm>
                  <a:off x="1155008" y="2120289"/>
                  <a:ext cx="1692114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TW" altLang="zh-TW" sz="24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1" i="1">
                                <a:latin typeface="Cambria Math" panose="02040503050406030204" pitchFamily="18" charset="0"/>
                              </a:rPr>
                              <m:t>𝚪</m:t>
                            </m:r>
                          </m:e>
                          <m:sub>
                            <m:r>
                              <a:rPr lang="en-US" altLang="zh-TW" sz="2400" b="1" i="1">
                                <a:latin typeface="Cambria Math" panose="02040503050406030204" pitchFamily="18" charset="0"/>
                              </a:rPr>
                              <m:t>𝒌</m:t>
                            </m:r>
                          </m:sub>
                        </m:sSub>
                      </m:oMath>
                    </m:oMathPara>
                  </a14:m>
                  <a:endParaRPr lang="zh-TW" altLang="en-US" sz="2400" b="1" dirty="0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07" name="文字方塊 10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55008" y="2120289"/>
                  <a:ext cx="1692114" cy="461665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b="-394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橢圓 50"/>
                <p:cNvSpPr/>
                <p:nvPr/>
              </p:nvSpPr>
              <p:spPr>
                <a:xfrm>
                  <a:off x="7417135" y="1177131"/>
                  <a:ext cx="781651" cy="376237"/>
                </a:xfrm>
                <a:prstGeom prst="ellipse">
                  <a:avLst/>
                </a:prstGeom>
                <a:solidFill>
                  <a:schemeClr val="accent1">
                    <a:lumMod val="75000"/>
                  </a:schemeClr>
                </a:solidFill>
                <a:scene3d>
                  <a:camera prst="perspectiveRelaxedModerately"/>
                  <a:lightRig rig="threePt" dir="t"/>
                </a:scene3d>
                <a:sp3d>
                  <a:bevelT/>
                </a:sp3d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zh-TW" altLang="zh-TW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1" i="1">
                              <a:latin typeface="Cambria Math" panose="02040503050406030204" pitchFamily="18" charset="0"/>
                            </a:rPr>
                            <m:t>𝚪</m:t>
                          </m:r>
                        </m:e>
                        <m:sub>
                          <m:r>
                            <a:rPr lang="en-US" altLang="zh-TW" b="1" i="1"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</m:sSub>
                    </m:oMath>
                  </a14:m>
                  <a:r>
                    <a:rPr lang="en-US" altLang="zh-TW" baseline="-25000" dirty="0" smtClean="0"/>
                    <a:t>2</a:t>
                  </a:r>
                  <a:endParaRPr lang="zh-TW" altLang="en-US" baseline="-25000" dirty="0"/>
                </a:p>
              </p:txBody>
            </p:sp>
          </mc:Choice>
          <mc:Fallback xmlns="">
            <p:sp>
              <p:nvSpPr>
                <p:cNvPr id="51" name="橢圓 5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17135" y="1177131"/>
                  <a:ext cx="781651" cy="376237"/>
                </a:xfrm>
                <a:prstGeom prst="ellipse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橢圓 51"/>
                <p:cNvSpPr/>
                <p:nvPr/>
              </p:nvSpPr>
              <p:spPr>
                <a:xfrm>
                  <a:off x="8408550" y="1197465"/>
                  <a:ext cx="781651" cy="376237"/>
                </a:xfrm>
                <a:prstGeom prst="ellipse">
                  <a:avLst/>
                </a:prstGeom>
                <a:solidFill>
                  <a:schemeClr val="accent1">
                    <a:lumMod val="75000"/>
                  </a:schemeClr>
                </a:solidFill>
                <a:scene3d>
                  <a:camera prst="perspectiveRelaxedModerately"/>
                  <a:lightRig rig="threePt" dir="t"/>
                </a:scene3d>
                <a:sp3d>
                  <a:bevelT/>
                </a:sp3d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TW" altLang="zh-TW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1" i="1">
                                <a:latin typeface="Cambria Math" panose="02040503050406030204" pitchFamily="18" charset="0"/>
                              </a:rPr>
                              <m:t>𝚪</m:t>
                            </m:r>
                          </m:e>
                          <m:sub>
                            <m:r>
                              <a:rPr lang="en-US" altLang="zh-TW" b="1" i="1">
                                <a:latin typeface="Cambria Math" panose="02040503050406030204" pitchFamily="18" charset="0"/>
                              </a:rPr>
                              <m:t>𝒌</m:t>
                            </m:r>
                            <m:r>
                              <a:rPr lang="en-US" altLang="zh-TW" b="1" i="1" smtClean="0"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</m:oMath>
                    </m:oMathPara>
                  </a14:m>
                  <a:endParaRPr lang="zh-TW" altLang="en-US" baseline="-25000" dirty="0"/>
                </a:p>
              </p:txBody>
            </p:sp>
          </mc:Choice>
          <mc:Fallback xmlns="">
            <p:sp>
              <p:nvSpPr>
                <p:cNvPr id="52" name="橢圓 5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08550" y="1197465"/>
                  <a:ext cx="781651" cy="376237"/>
                </a:xfrm>
                <a:prstGeom prst="ellipse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橢圓 53"/>
                <p:cNvSpPr/>
                <p:nvPr/>
              </p:nvSpPr>
              <p:spPr>
                <a:xfrm>
                  <a:off x="9433472" y="1206197"/>
                  <a:ext cx="781651" cy="376237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2">
                        <a:lumMod val="50000"/>
                        <a:shade val="30000"/>
                        <a:satMod val="115000"/>
                      </a:schemeClr>
                    </a:gs>
                    <a:gs pos="50000">
                      <a:schemeClr val="bg2">
                        <a:lumMod val="50000"/>
                        <a:shade val="67500"/>
                        <a:satMod val="115000"/>
                      </a:schemeClr>
                    </a:gs>
                    <a:gs pos="100000">
                      <a:schemeClr val="bg2">
                        <a:lumMod val="50000"/>
                        <a:shade val="100000"/>
                        <a:satMod val="115000"/>
                      </a:schemeClr>
                    </a:gs>
                  </a:gsLst>
                  <a:lin ang="5400000" scaled="1"/>
                  <a:tileRect/>
                </a:gradFill>
                <a:scene3d>
                  <a:camera prst="perspectiveRelaxedModerately"/>
                  <a:lightRig rig="threePt" dir="t"/>
                </a:scene3d>
                <a:sp3d>
                  <a:bevelT/>
                </a:sp3d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zh-TW" altLang="zh-TW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1" i="1">
                              <a:latin typeface="Cambria Math" panose="02040503050406030204" pitchFamily="18" charset="0"/>
                            </a:rPr>
                            <m:t>𝚪</m:t>
                          </m:r>
                        </m:e>
                        <m:sub>
                          <m:r>
                            <a:rPr lang="en-US" altLang="zh-TW" b="1" i="1"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</m:sSub>
                    </m:oMath>
                  </a14:m>
                  <a:r>
                    <a:rPr lang="en-US" altLang="zh-TW" baseline="-25000" dirty="0" smtClean="0"/>
                    <a:t>4</a:t>
                  </a:r>
                  <a:endParaRPr lang="zh-TW" altLang="en-US" baseline="-25000" dirty="0"/>
                </a:p>
              </p:txBody>
            </p:sp>
          </mc:Choice>
          <mc:Fallback xmlns="">
            <p:sp>
              <p:nvSpPr>
                <p:cNvPr id="54" name="橢圓 5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33472" y="1206197"/>
                  <a:ext cx="781651" cy="376237"/>
                </a:xfrm>
                <a:prstGeom prst="ellipse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橢圓 54"/>
                <p:cNvSpPr/>
                <p:nvPr/>
              </p:nvSpPr>
              <p:spPr>
                <a:xfrm>
                  <a:off x="3385687" y="2421343"/>
                  <a:ext cx="781651" cy="376237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2">
                        <a:lumMod val="50000"/>
                        <a:shade val="30000"/>
                        <a:satMod val="115000"/>
                      </a:schemeClr>
                    </a:gs>
                    <a:gs pos="50000">
                      <a:schemeClr val="bg2">
                        <a:lumMod val="50000"/>
                        <a:shade val="67500"/>
                        <a:satMod val="115000"/>
                      </a:schemeClr>
                    </a:gs>
                    <a:gs pos="100000">
                      <a:schemeClr val="bg2">
                        <a:lumMod val="50000"/>
                        <a:shade val="100000"/>
                        <a:satMod val="115000"/>
                      </a:schemeClr>
                    </a:gs>
                  </a:gsLst>
                  <a:lin ang="5400000" scaled="1"/>
                  <a:tileRect/>
                </a:gradFill>
                <a:scene3d>
                  <a:camera prst="perspectiveRelaxedModerately"/>
                  <a:lightRig rig="threePt" dir="t"/>
                </a:scene3d>
                <a:sp3d>
                  <a:bevelT/>
                </a:sp3d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TW" altLang="zh-TW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1" i="1">
                                <a:latin typeface="Cambria Math" panose="02040503050406030204" pitchFamily="18" charset="0"/>
                              </a:rPr>
                              <m:t>𝚪</m:t>
                            </m:r>
                          </m:e>
                          <m:sub>
                            <m:r>
                              <a:rPr lang="en-US" altLang="zh-TW" b="1" i="1">
                                <a:latin typeface="Cambria Math" panose="02040503050406030204" pitchFamily="18" charset="0"/>
                              </a:rPr>
                              <m:t>𝒌</m:t>
                            </m:r>
                            <m:r>
                              <a:rPr lang="en-US" altLang="zh-TW" b="1" i="1" smtClean="0">
                                <a:latin typeface="Cambria Math" panose="02040503050406030204" pitchFamily="18" charset="0"/>
                              </a:rPr>
                              <m:t>𝑵</m:t>
                            </m:r>
                            <m:r>
                              <a:rPr lang="en-US" altLang="zh-TW" b="1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TW" b="1" i="1" smtClean="0"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</m:oMath>
                    </m:oMathPara>
                  </a14:m>
                  <a:endParaRPr lang="zh-TW" altLang="en-US" baseline="-25000" dirty="0"/>
                </a:p>
              </p:txBody>
            </p:sp>
          </mc:Choice>
          <mc:Fallback xmlns="">
            <p:sp>
              <p:nvSpPr>
                <p:cNvPr id="55" name="橢圓 5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85687" y="2421343"/>
                  <a:ext cx="781651" cy="376237"/>
                </a:xfrm>
                <a:prstGeom prst="ellipse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橢圓 58"/>
                <p:cNvSpPr/>
                <p:nvPr/>
              </p:nvSpPr>
              <p:spPr>
                <a:xfrm>
                  <a:off x="4438036" y="2421342"/>
                  <a:ext cx="781651" cy="376237"/>
                </a:xfrm>
                <a:prstGeom prst="ellipse">
                  <a:avLst/>
                </a:prstGeom>
                <a:solidFill>
                  <a:schemeClr val="accent1">
                    <a:lumMod val="75000"/>
                  </a:schemeClr>
                </a:solidFill>
                <a:scene3d>
                  <a:camera prst="perspectiveRelaxedModerately"/>
                  <a:lightRig rig="threePt" dir="t"/>
                </a:scene3d>
                <a:sp3d>
                  <a:bevelT/>
                </a:sp3d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TW" altLang="zh-TW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1" i="1">
                                <a:latin typeface="Cambria Math" panose="02040503050406030204" pitchFamily="18" charset="0"/>
                              </a:rPr>
                              <m:t>𝚪</m:t>
                            </m:r>
                          </m:e>
                          <m:sub>
                            <m:r>
                              <a:rPr lang="en-US" altLang="zh-TW" b="1" i="1">
                                <a:latin typeface="Cambria Math" panose="02040503050406030204" pitchFamily="18" charset="0"/>
                              </a:rPr>
                              <m:t>𝒌</m:t>
                            </m:r>
                            <m:r>
                              <a:rPr lang="en-US" altLang="zh-TW" b="1" i="1" smtClean="0">
                                <a:latin typeface="Cambria Math" panose="02040503050406030204" pitchFamily="18" charset="0"/>
                              </a:rPr>
                              <m:t>𝑵</m:t>
                            </m:r>
                            <m:r>
                              <a:rPr lang="en-US" altLang="zh-TW" b="1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TW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zh-TW" altLang="en-US" baseline="-25000" dirty="0"/>
                </a:p>
              </p:txBody>
            </p:sp>
          </mc:Choice>
          <mc:Fallback xmlns="">
            <p:sp>
              <p:nvSpPr>
                <p:cNvPr id="59" name="橢圓 5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38036" y="2421342"/>
                  <a:ext cx="781651" cy="376237"/>
                </a:xfrm>
                <a:prstGeom prst="ellipse">
                  <a:avLst/>
                </a:prstGeom>
                <a:blipFill rotWithShape="0"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橢圓 59"/>
                <p:cNvSpPr/>
                <p:nvPr/>
              </p:nvSpPr>
              <p:spPr>
                <a:xfrm>
                  <a:off x="5612652" y="2451955"/>
                  <a:ext cx="781651" cy="376237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2">
                        <a:lumMod val="50000"/>
                        <a:shade val="30000"/>
                        <a:satMod val="115000"/>
                      </a:schemeClr>
                    </a:gs>
                    <a:gs pos="50000">
                      <a:schemeClr val="bg2">
                        <a:lumMod val="50000"/>
                        <a:shade val="67500"/>
                        <a:satMod val="115000"/>
                      </a:schemeClr>
                    </a:gs>
                    <a:gs pos="100000">
                      <a:schemeClr val="bg2">
                        <a:lumMod val="50000"/>
                        <a:shade val="100000"/>
                        <a:satMod val="115000"/>
                      </a:schemeClr>
                    </a:gs>
                  </a:gsLst>
                  <a:lin ang="5400000" scaled="1"/>
                  <a:tileRect/>
                </a:gradFill>
                <a:scene3d>
                  <a:camera prst="perspectiveRelaxedModerately"/>
                  <a:lightRig rig="threePt" dir="t"/>
                </a:scene3d>
                <a:sp3d>
                  <a:bevelT/>
                </a:sp3d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TW" altLang="zh-TW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1" i="1">
                                <a:latin typeface="Cambria Math" panose="02040503050406030204" pitchFamily="18" charset="0"/>
                              </a:rPr>
                              <m:t>𝚪</m:t>
                            </m:r>
                          </m:e>
                          <m:sub>
                            <m:r>
                              <a:rPr lang="en-US" altLang="zh-TW" b="1" i="1">
                                <a:latin typeface="Cambria Math" panose="02040503050406030204" pitchFamily="18" charset="0"/>
                              </a:rPr>
                              <m:t>𝒌</m:t>
                            </m:r>
                            <m:r>
                              <a:rPr lang="en-US" altLang="zh-TW" b="1" i="1" smtClean="0">
                                <a:latin typeface="Cambria Math" panose="02040503050406030204" pitchFamily="18" charset="0"/>
                              </a:rPr>
                              <m:t>𝑵</m:t>
                            </m:r>
                            <m:r>
                              <a:rPr lang="en-US" altLang="zh-TW" b="1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TW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zh-TW" altLang="en-US" baseline="-25000" dirty="0"/>
                </a:p>
              </p:txBody>
            </p:sp>
          </mc:Choice>
          <mc:Fallback xmlns="">
            <p:sp>
              <p:nvSpPr>
                <p:cNvPr id="60" name="橢圓 5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12652" y="2451955"/>
                  <a:ext cx="781651" cy="376237"/>
                </a:xfrm>
                <a:prstGeom prst="ellipse">
                  <a:avLst/>
                </a:prstGeom>
                <a:blipFill rotWithShape="0"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橢圓 60"/>
                <p:cNvSpPr/>
                <p:nvPr/>
              </p:nvSpPr>
              <p:spPr>
                <a:xfrm>
                  <a:off x="6773930" y="2445266"/>
                  <a:ext cx="781651" cy="376237"/>
                </a:xfrm>
                <a:prstGeom prst="ellipse">
                  <a:avLst/>
                </a:prstGeom>
                <a:solidFill>
                  <a:schemeClr val="accent1">
                    <a:lumMod val="75000"/>
                  </a:schemeClr>
                </a:solidFill>
                <a:scene3d>
                  <a:camera prst="perspectiveRelaxedModerately"/>
                  <a:lightRig rig="threePt" dir="t"/>
                </a:scene3d>
                <a:sp3d>
                  <a:bevelT/>
                </a:sp3d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TW" altLang="zh-TW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1" i="1">
                                <a:latin typeface="Cambria Math" panose="02040503050406030204" pitchFamily="18" charset="0"/>
                              </a:rPr>
                              <m:t>𝚪</m:t>
                            </m:r>
                          </m:e>
                          <m:sub>
                            <m:r>
                              <a:rPr lang="en-US" altLang="zh-TW" b="1" i="1">
                                <a:latin typeface="Cambria Math" panose="02040503050406030204" pitchFamily="18" charset="0"/>
                              </a:rPr>
                              <m:t>𝒌</m:t>
                            </m:r>
                            <m:r>
                              <a:rPr lang="en-US" altLang="zh-TW" b="1" i="1" smtClean="0">
                                <a:latin typeface="Cambria Math" panose="02040503050406030204" pitchFamily="18" charset="0"/>
                              </a:rPr>
                              <m:t>𝑵</m:t>
                            </m:r>
                          </m:sub>
                        </m:sSub>
                      </m:oMath>
                    </m:oMathPara>
                  </a14:m>
                  <a:endParaRPr lang="zh-TW" altLang="en-US" baseline="-25000" dirty="0"/>
                </a:p>
              </p:txBody>
            </p:sp>
          </mc:Choice>
          <mc:Fallback xmlns="">
            <p:sp>
              <p:nvSpPr>
                <p:cNvPr id="61" name="橢圓 6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73930" y="2445266"/>
                  <a:ext cx="781651" cy="376237"/>
                </a:xfrm>
                <a:prstGeom prst="ellipse">
                  <a:avLst/>
                </a:prstGeom>
                <a:blipFill rotWithShape="0"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橢圓 62"/>
                <p:cNvSpPr/>
                <p:nvPr/>
              </p:nvSpPr>
              <p:spPr>
                <a:xfrm>
                  <a:off x="8693755" y="3490093"/>
                  <a:ext cx="788554" cy="466725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solidFill>
                    <a:schemeClr val="accent1"/>
                  </a:solidFill>
                </a:ln>
                <a:scene3d>
                  <a:camera prst="perspectiveRelaxedModerately"/>
                  <a:lightRig rig="threePt" dir="t"/>
                </a:scene3d>
                <a:sp3d>
                  <a:bevelT/>
                </a:sp3d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altLang="zh-TW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m:rPr>
                            <m:nor/>
                          </m:rPr>
                          <a:rPr lang="en-US" altLang="zh-TW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e</m:t>
                        </m:r>
                        <m:r>
                          <m:rPr>
                            <m:nor/>
                          </m:rPr>
                          <a:rPr lang="en-US" altLang="zh-TW" b="0" i="0" baseline="-25000" dirty="0" smtClean="0">
                            <a:solidFill>
                              <a:schemeClr val="tx1"/>
                            </a:solidFill>
                          </a:rPr>
                          <m:t>4</m:t>
                        </m:r>
                      </m:oMath>
                    </m:oMathPara>
                  </a14:m>
                  <a:endParaRPr lang="zh-TW" altLang="en-US" baseline="-25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3" name="橢圓 6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93755" y="3490093"/>
                  <a:ext cx="788554" cy="466725"/>
                </a:xfrm>
                <a:prstGeom prst="ellipse">
                  <a:avLst/>
                </a:prstGeom>
                <a:blipFill rotWithShape="0">
                  <a:blip r:embed="rId13"/>
                  <a:stretch>
                    <a:fillRect/>
                  </a:stretch>
                </a:blipFill>
                <a:ln>
                  <a:solidFill>
                    <a:schemeClr val="accent1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橢圓 66"/>
                <p:cNvSpPr/>
                <p:nvPr/>
              </p:nvSpPr>
              <p:spPr>
                <a:xfrm>
                  <a:off x="7644646" y="3554092"/>
                  <a:ext cx="788554" cy="466725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solidFill>
                    <a:schemeClr val="accent1"/>
                  </a:solidFill>
                </a:ln>
                <a:scene3d>
                  <a:camera prst="perspectiveRelaxedModerately"/>
                  <a:lightRig rig="threePt" dir="t"/>
                </a:scene3d>
                <a:sp3d>
                  <a:bevelT/>
                </a:sp3d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altLang="zh-TW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m:rPr>
                            <m:nor/>
                          </m:rPr>
                          <a:rPr lang="en-US" altLang="zh-TW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e</m:t>
                        </m:r>
                        <m:r>
                          <m:rPr>
                            <m:nor/>
                          </m:rPr>
                          <a:rPr lang="en-US" altLang="zh-TW" b="0" i="0" baseline="-25000" dirty="0" smtClean="0">
                            <a:solidFill>
                              <a:schemeClr val="tx1"/>
                            </a:solidFill>
                          </a:rPr>
                          <m:t>3</m:t>
                        </m:r>
                      </m:oMath>
                    </m:oMathPara>
                  </a14:m>
                  <a:endParaRPr lang="zh-TW" altLang="en-US" baseline="-25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7" name="橢圓 6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44646" y="3554092"/>
                  <a:ext cx="788554" cy="466725"/>
                </a:xfrm>
                <a:prstGeom prst="ellipse">
                  <a:avLst/>
                </a:prstGeom>
                <a:blipFill rotWithShape="0">
                  <a:blip r:embed="rId14"/>
                  <a:stretch>
                    <a:fillRect/>
                  </a:stretch>
                </a:blipFill>
                <a:ln>
                  <a:solidFill>
                    <a:schemeClr val="accent1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橢圓 68"/>
                <p:cNvSpPr/>
                <p:nvPr/>
              </p:nvSpPr>
              <p:spPr>
                <a:xfrm>
                  <a:off x="3912608" y="4189940"/>
                  <a:ext cx="788554" cy="466725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solidFill>
                    <a:schemeClr val="accent1"/>
                  </a:solidFill>
                </a:ln>
                <a:scene3d>
                  <a:camera prst="perspectiveRelaxedModerately"/>
                  <a:lightRig rig="threePt" dir="t"/>
                </a:scene3d>
                <a:sp3d>
                  <a:bevelT/>
                </a:sp3d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altLang="zh-TW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m:rPr>
                            <m:nor/>
                          </m:rPr>
                          <a:rPr lang="en-US" altLang="zh-TW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e</m:t>
                        </m:r>
                        <m:r>
                          <m:rPr>
                            <m:nor/>
                          </m:rPr>
                          <a:rPr lang="en-US" altLang="zh-TW" b="0" i="0" baseline="-25000" dirty="0" smtClean="0">
                            <a:solidFill>
                              <a:schemeClr val="tx1"/>
                            </a:solidFill>
                          </a:rPr>
                          <m:t>5</m:t>
                        </m:r>
                      </m:oMath>
                    </m:oMathPara>
                  </a14:m>
                  <a:endParaRPr lang="zh-TW" altLang="en-US" baseline="-25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9" name="橢圓 6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12608" y="4189940"/>
                  <a:ext cx="788554" cy="466725"/>
                </a:xfrm>
                <a:prstGeom prst="ellipse">
                  <a:avLst/>
                </a:prstGeom>
                <a:blipFill rotWithShape="0">
                  <a:blip r:embed="rId15"/>
                  <a:stretch>
                    <a:fillRect/>
                  </a:stretch>
                </a:blipFill>
                <a:ln>
                  <a:solidFill>
                    <a:schemeClr val="accent1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橢圓 69"/>
                <p:cNvSpPr/>
                <p:nvPr/>
              </p:nvSpPr>
              <p:spPr>
                <a:xfrm>
                  <a:off x="6859022" y="1759055"/>
                  <a:ext cx="781651" cy="376237"/>
                </a:xfrm>
                <a:prstGeom prst="ellipse">
                  <a:avLst/>
                </a:prstGeom>
                <a:solidFill>
                  <a:srgbClr val="C00000"/>
                </a:solidFill>
                <a:scene3d>
                  <a:camera prst="perspectiveRelaxedModerately"/>
                  <a:lightRig rig="threePt" dir="t"/>
                </a:scene3d>
                <a:sp3d>
                  <a:bevelT/>
                </a:sp3d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zh-TW" altLang="zh-TW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1" i="1">
                              <a:latin typeface="Cambria Math" panose="02040503050406030204" pitchFamily="18" charset="0"/>
                            </a:rPr>
                            <m:t>𝚪</m:t>
                          </m:r>
                        </m:e>
                        <m:sub>
                          <m:r>
                            <a:rPr lang="en-US" altLang="zh-TW" b="1" i="1"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</m:sSub>
                    </m:oMath>
                  </a14:m>
                  <a:r>
                    <a:rPr lang="en-US" altLang="zh-TW" baseline="-25000" dirty="0" smtClean="0"/>
                    <a:t>g</a:t>
                  </a:r>
                  <a:endParaRPr lang="zh-TW" altLang="en-US" baseline="-25000" dirty="0"/>
                </a:p>
              </p:txBody>
            </p:sp>
          </mc:Choice>
          <mc:Fallback xmlns="">
            <p:sp>
              <p:nvSpPr>
                <p:cNvPr id="70" name="橢圓 6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59022" y="1759055"/>
                  <a:ext cx="781651" cy="376237"/>
                </a:xfrm>
                <a:prstGeom prst="ellipse">
                  <a:avLst/>
                </a:prstGeom>
                <a:blipFill rotWithShape="0"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2" name="文字方塊 71"/>
            <p:cNvSpPr txBox="1"/>
            <p:nvPr/>
          </p:nvSpPr>
          <p:spPr>
            <a:xfrm rot="8958944">
              <a:off x="7450594" y="1646277"/>
              <a:ext cx="781050" cy="400110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square" rtlCol="0">
              <a:spAutoFit/>
            </a:bodyPr>
            <a:lstStyle/>
            <a:p>
              <a:r>
                <a:rPr lang="en-US" altLang="zh-TW" sz="2000" b="1" dirty="0" smtClean="0"/>
                <a:t>…….</a:t>
              </a:r>
              <a:endParaRPr lang="zh-TW" altLang="en-US" sz="2000" b="1" dirty="0"/>
            </a:p>
          </p:txBody>
        </p:sp>
        <p:sp>
          <p:nvSpPr>
            <p:cNvPr id="74" name="文字方塊 73"/>
            <p:cNvSpPr txBox="1"/>
            <p:nvPr/>
          </p:nvSpPr>
          <p:spPr>
            <a:xfrm rot="8958944">
              <a:off x="6193743" y="2227439"/>
              <a:ext cx="781050" cy="400110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square" rtlCol="0">
              <a:spAutoFit/>
            </a:bodyPr>
            <a:lstStyle/>
            <a:p>
              <a:r>
                <a:rPr lang="en-US" altLang="zh-TW" sz="2000" b="1" dirty="0" smtClean="0"/>
                <a:t>…….</a:t>
              </a:r>
              <a:endParaRPr lang="zh-TW" altLang="en-US" sz="2000" b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橢圓 78"/>
                <p:cNvSpPr/>
                <p:nvPr/>
              </p:nvSpPr>
              <p:spPr>
                <a:xfrm>
                  <a:off x="5035380" y="4226277"/>
                  <a:ext cx="788554" cy="466725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solidFill>
                    <a:schemeClr val="accent1"/>
                  </a:solidFill>
                </a:ln>
                <a:scene3d>
                  <a:camera prst="perspectiveRelaxedModerately"/>
                  <a:lightRig rig="threePt" dir="t"/>
                </a:scene3d>
                <a:sp3d>
                  <a:bevelT/>
                </a:sp3d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𝑛𝑒</m:t>
                        </m:r>
                        <m:r>
                          <a:rPr lang="en-US" altLang="zh-TW" i="1" baseline="-250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oMath>
                    </m:oMathPara>
                  </a14:m>
                  <a:endParaRPr lang="zh-TW" altLang="en-US" baseline="-25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9" name="橢圓 7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35380" y="4226277"/>
                  <a:ext cx="788554" cy="466725"/>
                </a:xfrm>
                <a:prstGeom prst="ellipse">
                  <a:avLst/>
                </a:prstGeom>
                <a:blipFill rotWithShape="0">
                  <a:blip r:embed="rId17"/>
                  <a:stretch>
                    <a:fillRect/>
                  </a:stretch>
                </a:blipFill>
                <a:ln>
                  <a:solidFill>
                    <a:schemeClr val="accent1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橢圓 80"/>
                <p:cNvSpPr/>
                <p:nvPr/>
              </p:nvSpPr>
              <p:spPr>
                <a:xfrm>
                  <a:off x="6084902" y="4229939"/>
                  <a:ext cx="788554" cy="466725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solidFill>
                    <a:schemeClr val="accent1"/>
                  </a:solidFill>
                </a:ln>
                <a:scene3d>
                  <a:camera prst="perspectiveRelaxedModerately"/>
                  <a:lightRig rig="threePt" dir="t"/>
                </a:scene3d>
                <a:sp3d>
                  <a:bevelT/>
                </a:sp3d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altLang="zh-TW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ne</m:t>
                        </m:r>
                        <m:r>
                          <a:rPr lang="en-US" altLang="zh-TW" i="1" baseline="-250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7</m:t>
                        </m:r>
                      </m:oMath>
                    </m:oMathPara>
                  </a14:m>
                  <a:endParaRPr lang="zh-TW" altLang="en-US" baseline="-25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81" name="橢圓 8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84902" y="4229939"/>
                  <a:ext cx="788554" cy="466725"/>
                </a:xfrm>
                <a:prstGeom prst="ellipse">
                  <a:avLst/>
                </a:prstGeom>
                <a:blipFill rotWithShape="0">
                  <a:blip r:embed="rId18"/>
                  <a:stretch>
                    <a:fillRect/>
                  </a:stretch>
                </a:blipFill>
                <a:ln>
                  <a:solidFill>
                    <a:schemeClr val="accent1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橢圓 81"/>
                <p:cNvSpPr/>
                <p:nvPr/>
              </p:nvSpPr>
              <p:spPr>
                <a:xfrm>
                  <a:off x="7619996" y="4213703"/>
                  <a:ext cx="788554" cy="466725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solidFill>
                    <a:schemeClr val="accent1"/>
                  </a:solidFill>
                </a:ln>
                <a:scene3d>
                  <a:camera prst="perspectiveRelaxedModerately"/>
                  <a:lightRig rig="threePt" dir="t"/>
                </a:scene3d>
                <a:sp3d>
                  <a:bevelT/>
                </a:sp3d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m:rPr>
                          <m:nor/>
                        </m:rPr>
                        <a:rPr lang="en-US" altLang="zh-TW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</m:oMath>
                  </a14:m>
                  <a:r>
                    <a:rPr lang="en-US" altLang="zh-TW" baseline="-25000" dirty="0" smtClean="0">
                      <a:solidFill>
                        <a:schemeClr val="tx1"/>
                      </a:solidFill>
                    </a:rPr>
                    <a:t>Z</a:t>
                  </a:r>
                  <a:endParaRPr lang="zh-TW" altLang="en-US" baseline="-25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82" name="橢圓 8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19996" y="4213703"/>
                  <a:ext cx="788554" cy="466725"/>
                </a:xfrm>
                <a:prstGeom prst="ellipse">
                  <a:avLst/>
                </a:prstGeom>
                <a:blipFill rotWithShape="0">
                  <a:blip r:embed="rId19"/>
                  <a:stretch>
                    <a:fillRect/>
                  </a:stretch>
                </a:blipFill>
                <a:ln>
                  <a:solidFill>
                    <a:schemeClr val="accent1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873170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群組 4"/>
          <p:cNvGrpSpPr/>
          <p:nvPr/>
        </p:nvGrpSpPr>
        <p:grpSpPr>
          <a:xfrm>
            <a:off x="1382547" y="-1125100"/>
            <a:ext cx="10809453" cy="7983100"/>
            <a:chOff x="1382547" y="-1125100"/>
            <a:chExt cx="10809453" cy="7983100"/>
          </a:xfrm>
        </p:grpSpPr>
        <p:cxnSp>
          <p:nvCxnSpPr>
            <p:cNvPr id="32" name="直線接點 31"/>
            <p:cNvCxnSpPr/>
            <p:nvPr/>
          </p:nvCxnSpPr>
          <p:spPr>
            <a:xfrm flipH="1" flipV="1">
              <a:off x="4547759" y="5039415"/>
              <a:ext cx="1313108" cy="1260191"/>
            </a:xfrm>
            <a:prstGeom prst="line">
              <a:avLst/>
            </a:prstGeom>
            <a:ln w="38100"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線接點 35"/>
            <p:cNvCxnSpPr/>
            <p:nvPr/>
          </p:nvCxnSpPr>
          <p:spPr>
            <a:xfrm flipH="1" flipV="1">
              <a:off x="5484597" y="5046353"/>
              <a:ext cx="570477" cy="1253253"/>
            </a:xfrm>
            <a:prstGeom prst="line">
              <a:avLst/>
            </a:prstGeom>
            <a:ln w="38100"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線接點 38"/>
            <p:cNvCxnSpPr>
              <a:stCxn id="116" idx="7"/>
            </p:cNvCxnSpPr>
            <p:nvPr/>
          </p:nvCxnSpPr>
          <p:spPr>
            <a:xfrm flipV="1">
              <a:off x="6854338" y="5046353"/>
              <a:ext cx="1339904" cy="1230666"/>
            </a:xfrm>
            <a:prstGeom prst="line">
              <a:avLst/>
            </a:prstGeom>
            <a:ln w="38100"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" name="群組 2"/>
            <p:cNvGrpSpPr/>
            <p:nvPr/>
          </p:nvGrpSpPr>
          <p:grpSpPr>
            <a:xfrm>
              <a:off x="1480805" y="-1125100"/>
              <a:ext cx="10711195" cy="6267043"/>
              <a:chOff x="1471518" y="222144"/>
              <a:chExt cx="10711195" cy="6267043"/>
            </a:xfrm>
          </p:grpSpPr>
          <p:sp>
            <p:nvSpPr>
              <p:cNvPr id="58" name="平行四邊形 57"/>
              <p:cNvSpPr/>
              <p:nvPr/>
            </p:nvSpPr>
            <p:spPr>
              <a:xfrm>
                <a:off x="2436675" y="5098537"/>
                <a:ext cx="9305924" cy="1390650"/>
              </a:xfrm>
              <a:prstGeom prst="parallelogram">
                <a:avLst>
                  <a:gd name="adj" fmla="val 241964"/>
                </a:avLst>
              </a:prstGeom>
              <a:solidFill>
                <a:srgbClr val="D9D9D9">
                  <a:alpha val="61961"/>
                </a:srgbClr>
              </a:solidFill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171" name="直線接點 170"/>
              <p:cNvCxnSpPr>
                <a:stCxn id="94" idx="4"/>
              </p:cNvCxnSpPr>
              <p:nvPr/>
            </p:nvCxnSpPr>
            <p:spPr>
              <a:xfrm flipH="1">
                <a:off x="6967902" y="3825817"/>
                <a:ext cx="2914663" cy="1382451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直線接點 138"/>
              <p:cNvCxnSpPr>
                <a:stCxn id="75" idx="4"/>
              </p:cNvCxnSpPr>
              <p:nvPr/>
            </p:nvCxnSpPr>
            <p:spPr>
              <a:xfrm flipH="1">
                <a:off x="4446019" y="4453606"/>
                <a:ext cx="36504" cy="1409178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直線接點 157"/>
              <p:cNvCxnSpPr/>
              <p:nvPr/>
            </p:nvCxnSpPr>
            <p:spPr>
              <a:xfrm flipH="1">
                <a:off x="5475310" y="3799089"/>
                <a:ext cx="74706" cy="2070633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直線接點 159"/>
              <p:cNvCxnSpPr/>
              <p:nvPr/>
            </p:nvCxnSpPr>
            <p:spPr>
              <a:xfrm flipH="1">
                <a:off x="4446019" y="3825817"/>
                <a:ext cx="1082213" cy="2036967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直線接點 162"/>
              <p:cNvCxnSpPr/>
              <p:nvPr/>
            </p:nvCxnSpPr>
            <p:spPr>
              <a:xfrm>
                <a:off x="5853895" y="3748541"/>
                <a:ext cx="1114007" cy="1459727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直線接點 155"/>
              <p:cNvCxnSpPr/>
              <p:nvPr/>
            </p:nvCxnSpPr>
            <p:spPr>
              <a:xfrm>
                <a:off x="4655082" y="4382186"/>
                <a:ext cx="1128696" cy="1096652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直線接點 166"/>
              <p:cNvCxnSpPr>
                <a:stCxn id="94" idx="4"/>
              </p:cNvCxnSpPr>
              <p:nvPr/>
            </p:nvCxnSpPr>
            <p:spPr>
              <a:xfrm flipH="1">
                <a:off x="8217264" y="3825817"/>
                <a:ext cx="1665301" cy="2064797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直線接點 169"/>
              <p:cNvCxnSpPr/>
              <p:nvPr/>
            </p:nvCxnSpPr>
            <p:spPr>
              <a:xfrm flipH="1">
                <a:off x="9453303" y="3534667"/>
                <a:ext cx="1128359" cy="1926756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直線接點 172"/>
              <p:cNvCxnSpPr/>
              <p:nvPr/>
            </p:nvCxnSpPr>
            <p:spPr>
              <a:xfrm flipH="1">
                <a:off x="6521965" y="3911580"/>
                <a:ext cx="287473" cy="1950623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直線接點 174"/>
              <p:cNvCxnSpPr/>
              <p:nvPr/>
            </p:nvCxnSpPr>
            <p:spPr>
              <a:xfrm>
                <a:off x="6837301" y="3918644"/>
                <a:ext cx="130601" cy="1289624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直線接點 176"/>
              <p:cNvCxnSpPr>
                <a:stCxn id="76" idx="4"/>
              </p:cNvCxnSpPr>
              <p:nvPr/>
            </p:nvCxnSpPr>
            <p:spPr>
              <a:xfrm>
                <a:off x="7313157" y="3534667"/>
                <a:ext cx="646768" cy="2596993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" name="平行四邊形 55"/>
              <p:cNvSpPr/>
              <p:nvPr/>
            </p:nvSpPr>
            <p:spPr>
              <a:xfrm>
                <a:off x="2669720" y="3120779"/>
                <a:ext cx="9286875" cy="1437826"/>
              </a:xfrm>
              <a:prstGeom prst="parallelogram">
                <a:avLst>
                  <a:gd name="adj" fmla="val 241964"/>
                </a:avLst>
              </a:prstGeom>
              <a:solidFill>
                <a:srgbClr val="D9D9D9">
                  <a:alpha val="61961"/>
                </a:srgbClr>
              </a:solidFill>
              <a:ln w="285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38" name="直線接點 37"/>
              <p:cNvCxnSpPr>
                <a:stCxn id="86" idx="4"/>
                <a:endCxn id="75" idx="0"/>
              </p:cNvCxnSpPr>
              <p:nvPr/>
            </p:nvCxnSpPr>
            <p:spPr>
              <a:xfrm flipH="1">
                <a:off x="4482523" y="2726261"/>
                <a:ext cx="111898" cy="1260620"/>
              </a:xfrm>
              <a:prstGeom prst="line">
                <a:avLst/>
              </a:prstGeom>
              <a:ln w="28575">
                <a:solidFill>
                  <a:srgbClr val="FF6600"/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直線接點 41"/>
              <p:cNvCxnSpPr>
                <a:stCxn id="84" idx="4"/>
                <a:endCxn id="73" idx="0"/>
              </p:cNvCxnSpPr>
              <p:nvPr/>
            </p:nvCxnSpPr>
            <p:spPr>
              <a:xfrm flipH="1">
                <a:off x="5644395" y="2158324"/>
                <a:ext cx="49307" cy="1266132"/>
              </a:xfrm>
              <a:prstGeom prst="line">
                <a:avLst/>
              </a:prstGeom>
              <a:ln w="28575">
                <a:solidFill>
                  <a:srgbClr val="FF6600"/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線接點 43"/>
              <p:cNvCxnSpPr>
                <a:stCxn id="83" idx="4"/>
                <a:endCxn id="71" idx="0"/>
              </p:cNvCxnSpPr>
              <p:nvPr/>
            </p:nvCxnSpPr>
            <p:spPr>
              <a:xfrm flipH="1">
                <a:off x="6232906" y="1807322"/>
                <a:ext cx="132486" cy="1359945"/>
              </a:xfrm>
              <a:prstGeom prst="line">
                <a:avLst/>
              </a:prstGeom>
              <a:ln w="28575">
                <a:solidFill>
                  <a:srgbClr val="FF6600"/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直線接點 47"/>
              <p:cNvCxnSpPr>
                <a:stCxn id="91" idx="4"/>
                <a:endCxn id="80" idx="0"/>
              </p:cNvCxnSpPr>
              <p:nvPr/>
            </p:nvCxnSpPr>
            <p:spPr>
              <a:xfrm flipH="1">
                <a:off x="6805436" y="2167003"/>
                <a:ext cx="82809" cy="1312559"/>
              </a:xfrm>
              <a:prstGeom prst="line">
                <a:avLst/>
              </a:prstGeom>
              <a:ln w="28575">
                <a:solidFill>
                  <a:srgbClr val="FF6600"/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直線接點 105"/>
              <p:cNvCxnSpPr>
                <a:stCxn id="88" idx="4"/>
                <a:endCxn id="76" idx="0"/>
              </p:cNvCxnSpPr>
              <p:nvPr/>
            </p:nvCxnSpPr>
            <p:spPr>
              <a:xfrm flipH="1">
                <a:off x="7313157" y="1807322"/>
                <a:ext cx="111898" cy="1351108"/>
              </a:xfrm>
              <a:prstGeom prst="line">
                <a:avLst/>
              </a:prstGeom>
              <a:ln w="28575">
                <a:solidFill>
                  <a:srgbClr val="FF6600"/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直線接點 108"/>
              <p:cNvCxnSpPr>
                <a:stCxn id="102" idx="4"/>
                <a:endCxn id="93" idx="0"/>
              </p:cNvCxnSpPr>
              <p:nvPr/>
            </p:nvCxnSpPr>
            <p:spPr>
              <a:xfrm flipH="1">
                <a:off x="8274001" y="2772668"/>
                <a:ext cx="158580" cy="1204111"/>
              </a:xfrm>
              <a:prstGeom prst="line">
                <a:avLst/>
              </a:prstGeom>
              <a:ln w="28575">
                <a:solidFill>
                  <a:srgbClr val="FF6600"/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直線接點 110"/>
              <p:cNvCxnSpPr>
                <a:stCxn id="103" idx="4"/>
                <a:endCxn id="94" idx="0"/>
              </p:cNvCxnSpPr>
              <p:nvPr/>
            </p:nvCxnSpPr>
            <p:spPr>
              <a:xfrm flipH="1">
                <a:off x="9882565" y="2160030"/>
                <a:ext cx="21902" cy="1251001"/>
              </a:xfrm>
              <a:prstGeom prst="line">
                <a:avLst/>
              </a:prstGeom>
              <a:ln w="28575">
                <a:solidFill>
                  <a:srgbClr val="FF6600"/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直線接點 114"/>
              <p:cNvCxnSpPr>
                <a:endCxn id="92" idx="0"/>
              </p:cNvCxnSpPr>
              <p:nvPr/>
            </p:nvCxnSpPr>
            <p:spPr>
              <a:xfrm flipH="1">
                <a:off x="10581662" y="1831511"/>
                <a:ext cx="22593" cy="1326919"/>
              </a:xfrm>
              <a:prstGeom prst="line">
                <a:avLst/>
              </a:prstGeom>
              <a:ln w="28575">
                <a:solidFill>
                  <a:srgbClr val="FF6600"/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線接點 45"/>
              <p:cNvCxnSpPr>
                <a:stCxn id="90" idx="4"/>
                <a:endCxn id="78" idx="0"/>
              </p:cNvCxnSpPr>
              <p:nvPr/>
            </p:nvCxnSpPr>
            <p:spPr>
              <a:xfrm flipH="1">
                <a:off x="5851580" y="2750128"/>
                <a:ext cx="102168" cy="1281192"/>
              </a:xfrm>
              <a:prstGeom prst="line">
                <a:avLst/>
              </a:prstGeom>
              <a:ln w="28575">
                <a:solidFill>
                  <a:srgbClr val="FF6600"/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2" name="平行四邊形 81"/>
              <p:cNvSpPr/>
              <p:nvPr/>
            </p:nvSpPr>
            <p:spPr>
              <a:xfrm>
                <a:off x="2796979" y="1374616"/>
                <a:ext cx="9286875" cy="1437826"/>
              </a:xfrm>
              <a:prstGeom prst="parallelogram">
                <a:avLst>
                  <a:gd name="adj" fmla="val 241964"/>
                </a:avLst>
              </a:prstGeom>
              <a:solidFill>
                <a:srgbClr val="D9D9D9">
                  <a:alpha val="61961"/>
                </a:srgbClr>
              </a:solidFill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33" name="直線接點 32"/>
              <p:cNvCxnSpPr>
                <a:stCxn id="61" idx="5"/>
                <a:endCxn id="103" idx="0"/>
              </p:cNvCxnSpPr>
              <p:nvPr/>
            </p:nvCxnSpPr>
            <p:spPr>
              <a:xfrm>
                <a:off x="9427545" y="880266"/>
                <a:ext cx="476922" cy="864978"/>
              </a:xfrm>
              <a:prstGeom prst="line">
                <a:avLst/>
              </a:prstGeom>
              <a:ln w="28575">
                <a:solidFill>
                  <a:schemeClr val="accent4">
                    <a:lumMod val="75000"/>
                  </a:schemeClr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線接點 34"/>
              <p:cNvCxnSpPr>
                <a:stCxn id="61" idx="6"/>
                <a:endCxn id="101" idx="1"/>
              </p:cNvCxnSpPr>
              <p:nvPr/>
            </p:nvCxnSpPr>
            <p:spPr>
              <a:xfrm>
                <a:off x="9522399" y="735616"/>
                <a:ext cx="846967" cy="763398"/>
              </a:xfrm>
              <a:prstGeom prst="line">
                <a:avLst/>
              </a:prstGeom>
              <a:ln w="28575">
                <a:solidFill>
                  <a:schemeClr val="accent4">
                    <a:lumMod val="75000"/>
                  </a:schemeClr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直線接點 6"/>
              <p:cNvCxnSpPr>
                <a:stCxn id="59" idx="2"/>
              </p:cNvCxnSpPr>
              <p:nvPr/>
            </p:nvCxnSpPr>
            <p:spPr>
              <a:xfrm flipH="1">
                <a:off x="4651509" y="734711"/>
                <a:ext cx="827960" cy="1524825"/>
              </a:xfrm>
              <a:prstGeom prst="line">
                <a:avLst/>
              </a:prstGeom>
              <a:ln w="28575">
                <a:solidFill>
                  <a:schemeClr val="accent4">
                    <a:lumMod val="75000"/>
                  </a:schemeClr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直線接點 9"/>
              <p:cNvCxnSpPr>
                <a:stCxn id="59" idx="4"/>
                <a:endCxn id="84" idx="0"/>
              </p:cNvCxnSpPr>
              <p:nvPr/>
            </p:nvCxnSpPr>
            <p:spPr>
              <a:xfrm flipH="1">
                <a:off x="5693702" y="980498"/>
                <a:ext cx="95847" cy="763040"/>
              </a:xfrm>
              <a:prstGeom prst="line">
                <a:avLst/>
              </a:prstGeom>
              <a:ln w="28575">
                <a:solidFill>
                  <a:schemeClr val="accent4">
                    <a:lumMod val="75000"/>
                  </a:schemeClr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直線接點 12"/>
              <p:cNvCxnSpPr>
                <a:stCxn id="59" idx="5"/>
                <a:endCxn id="83" idx="0"/>
              </p:cNvCxnSpPr>
              <p:nvPr/>
            </p:nvCxnSpPr>
            <p:spPr>
              <a:xfrm>
                <a:off x="6008808" y="908509"/>
                <a:ext cx="356584" cy="522576"/>
              </a:xfrm>
              <a:prstGeom prst="line">
                <a:avLst/>
              </a:prstGeom>
              <a:ln w="28575">
                <a:solidFill>
                  <a:schemeClr val="accent4">
                    <a:lumMod val="75000"/>
                  </a:schemeClr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直線接點 16"/>
              <p:cNvCxnSpPr>
                <a:stCxn id="59" idx="3"/>
              </p:cNvCxnSpPr>
              <p:nvPr/>
            </p:nvCxnSpPr>
            <p:spPr>
              <a:xfrm flipH="1">
                <a:off x="5229225" y="908509"/>
                <a:ext cx="341064" cy="1258494"/>
              </a:xfrm>
              <a:prstGeom prst="line">
                <a:avLst/>
              </a:prstGeom>
              <a:ln w="28575">
                <a:solidFill>
                  <a:schemeClr val="accent4">
                    <a:lumMod val="75000"/>
                  </a:schemeClr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線接點 19"/>
              <p:cNvCxnSpPr>
                <a:stCxn id="60" idx="2"/>
                <a:endCxn id="90" idx="0"/>
              </p:cNvCxnSpPr>
              <p:nvPr/>
            </p:nvCxnSpPr>
            <p:spPr>
              <a:xfrm flipH="1">
                <a:off x="5953748" y="737076"/>
                <a:ext cx="523358" cy="1546327"/>
              </a:xfrm>
              <a:prstGeom prst="line">
                <a:avLst/>
              </a:prstGeom>
              <a:ln w="28575">
                <a:solidFill>
                  <a:schemeClr val="accent4">
                    <a:lumMod val="75000"/>
                  </a:schemeClr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線接點 24"/>
              <p:cNvCxnSpPr>
                <a:stCxn id="60" idx="4"/>
              </p:cNvCxnSpPr>
              <p:nvPr/>
            </p:nvCxnSpPr>
            <p:spPr>
              <a:xfrm flipH="1">
                <a:off x="6776764" y="971514"/>
                <a:ext cx="10422" cy="835808"/>
              </a:xfrm>
              <a:prstGeom prst="line">
                <a:avLst/>
              </a:prstGeom>
              <a:ln w="28575">
                <a:solidFill>
                  <a:schemeClr val="accent4">
                    <a:lumMod val="75000"/>
                  </a:schemeClr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線接點 27"/>
              <p:cNvCxnSpPr>
                <a:stCxn id="60" idx="5"/>
                <a:endCxn id="88" idx="0"/>
              </p:cNvCxnSpPr>
              <p:nvPr/>
            </p:nvCxnSpPr>
            <p:spPr>
              <a:xfrm>
                <a:off x="7006445" y="902849"/>
                <a:ext cx="418610" cy="528236"/>
              </a:xfrm>
              <a:prstGeom prst="line">
                <a:avLst/>
              </a:prstGeom>
              <a:ln w="28575">
                <a:solidFill>
                  <a:schemeClr val="accent4">
                    <a:lumMod val="75000"/>
                  </a:schemeClr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線接點 29"/>
              <p:cNvCxnSpPr>
                <a:stCxn id="61" idx="3"/>
                <a:endCxn id="102" idx="0"/>
              </p:cNvCxnSpPr>
              <p:nvPr/>
            </p:nvCxnSpPr>
            <p:spPr>
              <a:xfrm flipH="1">
                <a:off x="8432581" y="880266"/>
                <a:ext cx="536971" cy="1425677"/>
              </a:xfrm>
              <a:prstGeom prst="line">
                <a:avLst/>
              </a:prstGeom>
              <a:ln w="28575">
                <a:solidFill>
                  <a:schemeClr val="accent4">
                    <a:lumMod val="75000"/>
                  </a:schemeClr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" name="平行四邊形 1"/>
              <p:cNvSpPr/>
              <p:nvPr/>
            </p:nvSpPr>
            <p:spPr>
              <a:xfrm>
                <a:off x="3724275" y="222145"/>
                <a:ext cx="8430220" cy="907477"/>
              </a:xfrm>
              <a:prstGeom prst="parallelogram">
                <a:avLst>
                  <a:gd name="adj" fmla="val 241964"/>
                </a:avLst>
              </a:prstGeom>
              <a:solidFill>
                <a:srgbClr val="D9D9D9">
                  <a:alpha val="61961"/>
                </a:srgbClr>
              </a:solidFill>
              <a:ln w="28575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59" name="橢圓 58"/>
              <p:cNvSpPr/>
              <p:nvPr/>
            </p:nvSpPr>
            <p:spPr>
              <a:xfrm>
                <a:off x="5479469" y="488924"/>
                <a:ext cx="620159" cy="49157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lumMod val="110000"/>
                      <a:satMod val="105000"/>
                      <a:tint val="67000"/>
                    </a:schemeClr>
                  </a:gs>
                  <a:gs pos="50000">
                    <a:schemeClr val="accent1">
                      <a:lumMod val="105000"/>
                      <a:satMod val="103000"/>
                      <a:tint val="73000"/>
                    </a:schemeClr>
                  </a:gs>
                  <a:gs pos="100000">
                    <a:schemeClr val="accent1">
                      <a:lumMod val="105000"/>
                      <a:satMod val="109000"/>
                      <a:tint val="81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  <a:scene3d>
                <a:camera prst="perspectiveRelaxedModerately"/>
                <a:lightRig rig="threePt" dir="t"/>
              </a:scene3d>
              <a:sp3d>
                <a:bevelT/>
              </a:sp3d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</a:t>
                </a:r>
                <a:r>
                  <a:rPr lang="en-US" altLang="zh-TW" baseline="-25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endParaRPr lang="zh-TW" altLang="en-US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0" name="橢圓 59"/>
              <p:cNvSpPr/>
              <p:nvPr/>
            </p:nvSpPr>
            <p:spPr>
              <a:xfrm>
                <a:off x="6477106" y="502638"/>
                <a:ext cx="620159" cy="468876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lumMod val="110000"/>
                      <a:satMod val="105000"/>
                      <a:tint val="67000"/>
                    </a:schemeClr>
                  </a:gs>
                  <a:gs pos="50000">
                    <a:schemeClr val="accent1">
                      <a:lumMod val="105000"/>
                      <a:satMod val="103000"/>
                      <a:tint val="73000"/>
                    </a:schemeClr>
                  </a:gs>
                  <a:gs pos="100000">
                    <a:schemeClr val="accent1">
                      <a:lumMod val="105000"/>
                      <a:satMod val="109000"/>
                      <a:tint val="81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  <a:scene3d>
                <a:camera prst="perspectiveRelaxedModerately"/>
                <a:lightRig rig="threePt" dir="t"/>
              </a:scene3d>
              <a:sp3d>
                <a:bevelT/>
              </a:sp3d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</a:t>
                </a:r>
                <a:r>
                  <a:rPr lang="en-US" altLang="zh-TW" baseline="-25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endParaRPr lang="zh-TW" altLang="en-US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1" name="橢圓 60"/>
              <p:cNvSpPr/>
              <p:nvPr/>
            </p:nvSpPr>
            <p:spPr>
              <a:xfrm>
                <a:off x="8874698" y="531049"/>
                <a:ext cx="647701" cy="409133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lumMod val="110000"/>
                      <a:satMod val="105000"/>
                      <a:tint val="67000"/>
                    </a:schemeClr>
                  </a:gs>
                  <a:gs pos="50000">
                    <a:schemeClr val="accent1">
                      <a:lumMod val="105000"/>
                      <a:satMod val="103000"/>
                      <a:tint val="73000"/>
                    </a:schemeClr>
                  </a:gs>
                  <a:gs pos="100000">
                    <a:schemeClr val="accent1">
                      <a:lumMod val="105000"/>
                      <a:satMod val="109000"/>
                      <a:tint val="81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  <a:scene3d>
                <a:camera prst="perspectiveRelaxedModerately"/>
                <a:lightRig rig="threePt" dir="t"/>
              </a:scene3d>
              <a:sp3d>
                <a:bevelT/>
              </a:sp3d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</a:t>
                </a:r>
                <a:r>
                  <a:rPr lang="en-US" altLang="zh-TW" baseline="-25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</a:t>
                </a:r>
                <a:endParaRPr lang="zh-TW" altLang="en-US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1" name="橢圓 70"/>
              <p:cNvSpPr/>
              <p:nvPr/>
            </p:nvSpPr>
            <p:spPr>
              <a:xfrm>
                <a:off x="5897488" y="3167267"/>
                <a:ext cx="670835" cy="376237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2">
                      <a:lumMod val="50000"/>
                      <a:shade val="30000"/>
                      <a:satMod val="115000"/>
                    </a:schemeClr>
                  </a:gs>
                  <a:gs pos="50000">
                    <a:schemeClr val="bg2">
                      <a:lumMod val="50000"/>
                      <a:shade val="67500"/>
                      <a:satMod val="115000"/>
                    </a:schemeClr>
                  </a:gs>
                  <a:gs pos="100000">
                    <a:schemeClr val="bg2">
                      <a:lumMod val="50000"/>
                      <a:shade val="100000"/>
                      <a:satMod val="115000"/>
                    </a:schemeClr>
                  </a:gs>
                </a:gsLst>
                <a:lin ang="5400000" scaled="1"/>
                <a:tileRect/>
              </a:gradFill>
              <a:scene3d>
                <a:camera prst="perspectiveRelaxedModerately"/>
                <a:lightRig rig="threePt" dir="t"/>
              </a:scene3d>
              <a:sp3d>
                <a:bevelT/>
              </a:sp3d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 smtClean="0"/>
                  <a:t>d</a:t>
                </a:r>
                <a:r>
                  <a:rPr lang="en-US" altLang="zh-TW" baseline="-25000" dirty="0" smtClean="0"/>
                  <a:t>11</a:t>
                </a:r>
                <a:endParaRPr lang="zh-TW" altLang="en-US" baseline="-25000" dirty="0"/>
              </a:p>
            </p:txBody>
          </p:sp>
          <p:sp>
            <p:nvSpPr>
              <p:cNvPr id="73" name="橢圓 72"/>
              <p:cNvSpPr/>
              <p:nvPr/>
            </p:nvSpPr>
            <p:spPr>
              <a:xfrm>
                <a:off x="5318680" y="3424456"/>
                <a:ext cx="651430" cy="414786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2">
                      <a:lumMod val="50000"/>
                      <a:shade val="30000"/>
                      <a:satMod val="115000"/>
                    </a:schemeClr>
                  </a:gs>
                  <a:gs pos="50000">
                    <a:schemeClr val="bg2">
                      <a:lumMod val="50000"/>
                      <a:shade val="67500"/>
                      <a:satMod val="115000"/>
                    </a:schemeClr>
                  </a:gs>
                  <a:gs pos="100000">
                    <a:schemeClr val="bg2">
                      <a:lumMod val="50000"/>
                      <a:shade val="100000"/>
                      <a:satMod val="115000"/>
                    </a:schemeClr>
                  </a:gs>
                </a:gsLst>
                <a:lin ang="5400000" scaled="1"/>
                <a:tileRect/>
              </a:gradFill>
              <a:ln w="28575">
                <a:noFill/>
              </a:ln>
              <a:scene3d>
                <a:camera prst="perspectiveRelaxedModerately"/>
                <a:lightRig rig="threePt" dir="t"/>
              </a:scene3d>
              <a:sp3d>
                <a:bevelT/>
              </a:sp3d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 smtClean="0"/>
                  <a:t>d</a:t>
                </a:r>
                <a:r>
                  <a:rPr lang="en-US" altLang="zh-TW" baseline="-25000" dirty="0" smtClean="0"/>
                  <a:t>11</a:t>
                </a:r>
                <a:endParaRPr lang="zh-TW" altLang="en-US" baseline="-25000" dirty="0"/>
              </a:p>
            </p:txBody>
          </p:sp>
          <p:sp>
            <p:nvSpPr>
              <p:cNvPr id="75" name="橢圓 74"/>
              <p:cNvSpPr/>
              <p:nvPr/>
            </p:nvSpPr>
            <p:spPr>
              <a:xfrm>
                <a:off x="4088246" y="3986881"/>
                <a:ext cx="788554" cy="466725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2">
                      <a:lumMod val="50000"/>
                      <a:shade val="30000"/>
                      <a:satMod val="115000"/>
                    </a:schemeClr>
                  </a:gs>
                  <a:gs pos="50000">
                    <a:schemeClr val="bg2">
                      <a:lumMod val="50000"/>
                      <a:shade val="67500"/>
                      <a:satMod val="115000"/>
                    </a:schemeClr>
                  </a:gs>
                  <a:gs pos="100000">
                    <a:schemeClr val="bg2">
                      <a:lumMod val="50000"/>
                      <a:shade val="100000"/>
                      <a:satMod val="115000"/>
                    </a:schemeClr>
                  </a:gs>
                </a:gsLst>
                <a:lin ang="5400000" scaled="1"/>
                <a:tileRect/>
              </a:gradFill>
              <a:ln w="28575">
                <a:noFill/>
              </a:ln>
              <a:scene3d>
                <a:camera prst="perspectiveRelaxedModerately"/>
                <a:lightRig rig="threePt" dir="t"/>
              </a:scene3d>
              <a:sp3d>
                <a:bevelT/>
              </a:sp3d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 smtClean="0"/>
                  <a:t>d</a:t>
                </a:r>
                <a:r>
                  <a:rPr lang="en-US" altLang="zh-TW" baseline="-25000" dirty="0" smtClean="0"/>
                  <a:t>1M</a:t>
                </a:r>
                <a:endParaRPr lang="zh-TW" altLang="en-US" baseline="-25000" dirty="0"/>
              </a:p>
            </p:txBody>
          </p:sp>
          <p:sp>
            <p:nvSpPr>
              <p:cNvPr id="76" name="橢圓 75"/>
              <p:cNvSpPr/>
              <p:nvPr/>
            </p:nvSpPr>
            <p:spPr>
              <a:xfrm>
                <a:off x="6977739" y="3158430"/>
                <a:ext cx="670835" cy="376237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2">
                      <a:lumMod val="50000"/>
                      <a:shade val="30000"/>
                      <a:satMod val="115000"/>
                    </a:schemeClr>
                  </a:gs>
                  <a:gs pos="50000">
                    <a:schemeClr val="bg2">
                      <a:lumMod val="50000"/>
                      <a:shade val="67500"/>
                      <a:satMod val="115000"/>
                    </a:schemeClr>
                  </a:gs>
                  <a:gs pos="100000">
                    <a:schemeClr val="bg2">
                      <a:lumMod val="50000"/>
                      <a:shade val="100000"/>
                      <a:satMod val="115000"/>
                    </a:schemeClr>
                  </a:gs>
                </a:gsLst>
                <a:lin ang="5400000" scaled="1"/>
                <a:tileRect/>
              </a:gradFill>
              <a:ln w="28575">
                <a:noFill/>
              </a:ln>
              <a:scene3d>
                <a:camera prst="perspectiveRelaxedModerately"/>
                <a:lightRig rig="threePt" dir="t"/>
              </a:scene3d>
              <a:sp3d>
                <a:bevelT/>
              </a:sp3d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 smtClean="0"/>
                  <a:t>d</a:t>
                </a:r>
                <a:r>
                  <a:rPr lang="en-US" altLang="zh-TW" baseline="-25000" dirty="0"/>
                  <a:t>2</a:t>
                </a:r>
                <a:r>
                  <a:rPr lang="en-US" altLang="zh-TW" baseline="-25000" dirty="0" smtClean="0"/>
                  <a:t>1</a:t>
                </a:r>
                <a:endParaRPr lang="zh-TW" altLang="en-US" baseline="-25000" dirty="0"/>
              </a:p>
            </p:txBody>
          </p:sp>
          <p:sp>
            <p:nvSpPr>
              <p:cNvPr id="80" name="橢圓 79"/>
              <p:cNvSpPr/>
              <p:nvPr/>
            </p:nvSpPr>
            <p:spPr>
              <a:xfrm>
                <a:off x="6479721" y="3479562"/>
                <a:ext cx="651430" cy="414786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2">
                      <a:lumMod val="50000"/>
                      <a:shade val="30000"/>
                      <a:satMod val="115000"/>
                    </a:schemeClr>
                  </a:gs>
                  <a:gs pos="50000">
                    <a:schemeClr val="bg2">
                      <a:lumMod val="50000"/>
                      <a:shade val="67500"/>
                      <a:satMod val="115000"/>
                    </a:schemeClr>
                  </a:gs>
                  <a:gs pos="100000">
                    <a:schemeClr val="bg2">
                      <a:lumMod val="50000"/>
                      <a:shade val="100000"/>
                      <a:satMod val="115000"/>
                    </a:schemeClr>
                  </a:gs>
                </a:gsLst>
                <a:lin ang="5400000" scaled="1"/>
                <a:tileRect/>
              </a:gradFill>
              <a:scene3d>
                <a:camera prst="perspectiveRelaxedModerately"/>
                <a:lightRig rig="threePt" dir="t"/>
              </a:scene3d>
              <a:sp3d>
                <a:bevelT/>
              </a:sp3d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 smtClean="0"/>
                  <a:t>d</a:t>
                </a:r>
                <a:r>
                  <a:rPr lang="en-US" altLang="zh-TW" baseline="-25000" dirty="0" smtClean="0"/>
                  <a:t>21</a:t>
                </a:r>
                <a:endParaRPr lang="zh-TW" altLang="en-US" baseline="-25000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3" name="橢圓 82"/>
                  <p:cNvSpPr/>
                  <p:nvPr/>
                </p:nvSpPr>
                <p:spPr>
                  <a:xfrm>
                    <a:off x="6029974" y="1431085"/>
                    <a:ext cx="670835" cy="376237"/>
                  </a:xfrm>
                  <a:prstGeom prst="ellipse">
                    <a:avLst/>
                  </a:prstGeom>
                  <a:solidFill>
                    <a:srgbClr val="0070C0"/>
                  </a:solidFill>
                  <a:scene3d>
                    <a:camera prst="perspectiveRelaxedModerately"/>
                    <a:lightRig rig="threePt" dir="t"/>
                  </a:scene3d>
                  <a:sp3d>
                    <a:bevelT/>
                  </a:sp3d>
                </p:spPr>
                <p:style>
                  <a:lnRef idx="3">
                    <a:schemeClr val="lt1"/>
                  </a:lnRef>
                  <a:fillRef idx="1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i="1" dirty="0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zh-TW" b="0" i="1" dirty="0" smtClean="0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</m:sSub>
                        </m:oMath>
                      </m:oMathPara>
                    </a14:m>
                    <a:endParaRPr lang="zh-TW" altLang="en-US" baseline="-25000" dirty="0"/>
                  </a:p>
                </p:txBody>
              </p:sp>
            </mc:Choice>
            <mc:Fallback xmlns="">
              <p:sp>
                <p:nvSpPr>
                  <p:cNvPr id="83" name="橢圓 82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029974" y="1431085"/>
                    <a:ext cx="670835" cy="376237"/>
                  </a:xfrm>
                  <a:prstGeom prst="ellipse">
                    <a:avLst/>
                  </a:prstGeom>
                  <a:blipFill rotWithShape="0"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4" name="橢圓 83"/>
                  <p:cNvSpPr/>
                  <p:nvPr/>
                </p:nvSpPr>
                <p:spPr>
                  <a:xfrm>
                    <a:off x="5367987" y="1743538"/>
                    <a:ext cx="651430" cy="414786"/>
                  </a:xfrm>
                  <a:prstGeom prst="ellipse">
                    <a:avLst/>
                  </a:prstGeom>
                  <a:solidFill>
                    <a:srgbClr val="0070C0"/>
                  </a:solidFill>
                  <a:scene3d>
                    <a:camera prst="perspectiveRelaxedModerately"/>
                    <a:lightRig rig="threePt" dir="t"/>
                  </a:scene3d>
                  <a:sp3d>
                    <a:bevelT/>
                  </a:sp3d>
                </p:spPr>
                <p:style>
                  <a:lnRef idx="3">
                    <a:schemeClr val="lt1"/>
                  </a:lnRef>
                  <a:fillRef idx="1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i="1" dirty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zh-TW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zh-TW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zh-TW" altLang="en-US" baseline="-25000" dirty="0"/>
                  </a:p>
                </p:txBody>
              </p:sp>
            </mc:Choice>
            <mc:Fallback xmlns="">
              <p:sp>
                <p:nvSpPr>
                  <p:cNvPr id="84" name="橢圓 83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67987" y="1743538"/>
                    <a:ext cx="651430" cy="414786"/>
                  </a:xfrm>
                  <a:prstGeom prst="ellipse">
                    <a:avLst/>
                  </a:prstGeom>
                  <a:blipFill rotWithShape="0"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6" name="橢圓 85"/>
                  <p:cNvSpPr/>
                  <p:nvPr/>
                </p:nvSpPr>
                <p:spPr>
                  <a:xfrm>
                    <a:off x="4200144" y="2259536"/>
                    <a:ext cx="788554" cy="466725"/>
                  </a:xfrm>
                  <a:prstGeom prst="ellipse">
                    <a:avLst/>
                  </a:prstGeom>
                  <a:solidFill>
                    <a:srgbClr val="0070C0"/>
                  </a:solidFill>
                  <a:scene3d>
                    <a:camera prst="perspectiveRelaxedModerately"/>
                    <a:lightRig rig="threePt" dir="t"/>
                  </a:scene3d>
                  <a:sp3d>
                    <a:bevelT/>
                  </a:sp3d>
                </p:spPr>
                <p:style>
                  <a:lnRef idx="3">
                    <a:schemeClr val="lt1"/>
                  </a:lnRef>
                  <a:fillRef idx="1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i="1" dirty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zh-TW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zh-TW" b="0" i="1" dirty="0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b>
                          </m:sSub>
                        </m:oMath>
                      </m:oMathPara>
                    </a14:m>
                    <a:endParaRPr lang="zh-TW" altLang="en-US" baseline="-25000" dirty="0"/>
                  </a:p>
                </p:txBody>
              </p:sp>
            </mc:Choice>
            <mc:Fallback xmlns="">
              <p:sp>
                <p:nvSpPr>
                  <p:cNvPr id="86" name="橢圓 85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00144" y="2259536"/>
                    <a:ext cx="788554" cy="466725"/>
                  </a:xfrm>
                  <a:prstGeom prst="ellipse">
                    <a:avLst/>
                  </a:prstGeom>
                  <a:blipFill rotWithShape="0"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8" name="橢圓 87"/>
                  <p:cNvSpPr/>
                  <p:nvPr/>
                </p:nvSpPr>
                <p:spPr>
                  <a:xfrm>
                    <a:off x="7089637" y="1431085"/>
                    <a:ext cx="670835" cy="376237"/>
                  </a:xfrm>
                  <a:prstGeom prst="ellipse">
                    <a:avLst/>
                  </a:prstGeom>
                  <a:solidFill>
                    <a:srgbClr val="0070C0"/>
                  </a:solidFill>
                  <a:scene3d>
                    <a:camera prst="perspectiveRelaxedModerately"/>
                    <a:lightRig rig="threePt" dir="t"/>
                  </a:scene3d>
                  <a:sp3d>
                    <a:bevelT/>
                  </a:sp3d>
                </p:spPr>
                <p:style>
                  <a:lnRef idx="3">
                    <a:schemeClr val="lt1"/>
                  </a:lnRef>
                  <a:fillRef idx="1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i="1" dirty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zh-TW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zh-TW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zh-TW" altLang="en-US" baseline="-25000" dirty="0"/>
                  </a:p>
                </p:txBody>
              </p:sp>
            </mc:Choice>
            <mc:Fallback xmlns="">
              <p:sp>
                <p:nvSpPr>
                  <p:cNvPr id="88" name="橢圓 87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89637" y="1431085"/>
                    <a:ext cx="670835" cy="376237"/>
                  </a:xfrm>
                  <a:prstGeom prst="ellipse">
                    <a:avLst/>
                  </a:prstGeom>
                  <a:blipFill rotWithShape="0"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1" name="橢圓 90"/>
                  <p:cNvSpPr/>
                  <p:nvPr/>
                </p:nvSpPr>
                <p:spPr>
                  <a:xfrm>
                    <a:off x="6562530" y="1752217"/>
                    <a:ext cx="651430" cy="414786"/>
                  </a:xfrm>
                  <a:prstGeom prst="ellipse">
                    <a:avLst/>
                  </a:prstGeom>
                  <a:solidFill>
                    <a:srgbClr val="0070C0"/>
                  </a:solidFill>
                  <a:scene3d>
                    <a:camera prst="perspectiveRelaxedModerately"/>
                    <a:lightRig rig="threePt" dir="t"/>
                  </a:scene3d>
                  <a:sp3d>
                    <a:bevelT/>
                  </a:sp3d>
                </p:spPr>
                <p:style>
                  <a:lnRef idx="3">
                    <a:schemeClr val="lt1"/>
                  </a:lnRef>
                  <a:fillRef idx="1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i="1" dirty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zh-TW" b="0" i="1" dirty="0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sub>
                          </m:sSub>
                        </m:oMath>
                      </m:oMathPara>
                    </a14:m>
                    <a:endParaRPr lang="zh-TW" altLang="en-US" baseline="-25000" dirty="0"/>
                  </a:p>
                </p:txBody>
              </p:sp>
            </mc:Choice>
            <mc:Fallback xmlns="">
              <p:sp>
                <p:nvSpPr>
                  <p:cNvPr id="91" name="橢圓 90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562530" y="1752217"/>
                    <a:ext cx="651430" cy="414786"/>
                  </a:xfrm>
                  <a:prstGeom prst="ellipse">
                    <a:avLst/>
                  </a:prstGeom>
                  <a:blipFill rotWithShape="0"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92" name="橢圓 91"/>
              <p:cNvSpPr/>
              <p:nvPr/>
            </p:nvSpPr>
            <p:spPr>
              <a:xfrm>
                <a:off x="10222172" y="3158430"/>
                <a:ext cx="718980" cy="376237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2">
                      <a:lumMod val="50000"/>
                      <a:shade val="30000"/>
                      <a:satMod val="115000"/>
                    </a:schemeClr>
                  </a:gs>
                  <a:gs pos="50000">
                    <a:schemeClr val="bg2">
                      <a:lumMod val="50000"/>
                      <a:shade val="67500"/>
                      <a:satMod val="115000"/>
                    </a:schemeClr>
                  </a:gs>
                  <a:gs pos="100000">
                    <a:schemeClr val="bg2">
                      <a:lumMod val="50000"/>
                      <a:shade val="100000"/>
                      <a:satMod val="115000"/>
                    </a:schemeClr>
                  </a:gs>
                </a:gsLst>
                <a:lin ang="5400000" scaled="1"/>
                <a:tileRect/>
              </a:gradFill>
              <a:scene3d>
                <a:camera prst="perspectiveRelaxedModerately"/>
                <a:lightRig rig="threePt" dir="t"/>
              </a:scene3d>
              <a:sp3d>
                <a:bevelT/>
              </a:sp3d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 smtClean="0"/>
                  <a:t>d</a:t>
                </a:r>
                <a:r>
                  <a:rPr lang="en-US" altLang="zh-TW" baseline="-25000" dirty="0"/>
                  <a:t>N</a:t>
                </a:r>
                <a:r>
                  <a:rPr lang="en-US" altLang="zh-TW" baseline="-25000" dirty="0" smtClean="0"/>
                  <a:t>1</a:t>
                </a:r>
                <a:endParaRPr lang="zh-TW" altLang="en-US" baseline="-25000" dirty="0"/>
              </a:p>
            </p:txBody>
          </p:sp>
          <p:sp>
            <p:nvSpPr>
              <p:cNvPr id="94" name="橢圓 93"/>
              <p:cNvSpPr/>
              <p:nvPr/>
            </p:nvSpPr>
            <p:spPr>
              <a:xfrm>
                <a:off x="9519673" y="3411031"/>
                <a:ext cx="725783" cy="414786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2">
                      <a:lumMod val="50000"/>
                      <a:shade val="30000"/>
                      <a:satMod val="115000"/>
                    </a:schemeClr>
                  </a:gs>
                  <a:gs pos="50000">
                    <a:schemeClr val="bg2">
                      <a:lumMod val="50000"/>
                      <a:shade val="67500"/>
                      <a:satMod val="115000"/>
                    </a:schemeClr>
                  </a:gs>
                  <a:gs pos="100000">
                    <a:schemeClr val="bg2">
                      <a:lumMod val="50000"/>
                      <a:shade val="100000"/>
                      <a:satMod val="115000"/>
                    </a:schemeClr>
                  </a:gs>
                </a:gsLst>
                <a:lin ang="5400000" scaled="1"/>
                <a:tileRect/>
              </a:gradFill>
              <a:ln w="28575">
                <a:noFill/>
              </a:ln>
              <a:scene3d>
                <a:camera prst="perspectiveRelaxedModerately"/>
                <a:lightRig rig="threePt" dir="t"/>
              </a:scene3d>
              <a:sp3d>
                <a:bevelT/>
              </a:sp3d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 smtClean="0"/>
                  <a:t>d</a:t>
                </a:r>
                <a:r>
                  <a:rPr lang="en-US" altLang="zh-TW" baseline="-25000" dirty="0" smtClean="0"/>
                  <a:t>N1</a:t>
                </a:r>
                <a:endParaRPr lang="zh-TW" altLang="en-US" baseline="-25000" dirty="0"/>
              </a:p>
            </p:txBody>
          </p:sp>
          <p:sp>
            <p:nvSpPr>
              <p:cNvPr id="4" name="文字方塊 3"/>
              <p:cNvSpPr txBox="1"/>
              <p:nvPr/>
            </p:nvSpPr>
            <p:spPr>
              <a:xfrm rot="19821393">
                <a:off x="4699345" y="3653592"/>
                <a:ext cx="781050" cy="400110"/>
              </a:xfrm>
              <a:prstGeom prst="rect">
                <a:avLst/>
              </a:prstGeom>
              <a:noFill/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000" b="1" dirty="0" smtClean="0"/>
                  <a:t>…….</a:t>
                </a:r>
                <a:endParaRPr lang="zh-TW" altLang="en-US" sz="2000" b="1" dirty="0"/>
              </a:p>
            </p:txBody>
          </p:sp>
          <p:sp>
            <p:nvSpPr>
              <p:cNvPr id="95" name="文字方塊 94"/>
              <p:cNvSpPr txBox="1"/>
              <p:nvPr/>
            </p:nvSpPr>
            <p:spPr>
              <a:xfrm rot="19821393">
                <a:off x="6127317" y="3665354"/>
                <a:ext cx="781050" cy="400110"/>
              </a:xfrm>
              <a:prstGeom prst="rect">
                <a:avLst/>
              </a:prstGeom>
              <a:noFill/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000" b="1" dirty="0" smtClean="0"/>
                  <a:t>…..</a:t>
                </a:r>
                <a:endParaRPr lang="zh-TW" altLang="en-US" sz="2000" b="1" dirty="0"/>
              </a:p>
            </p:txBody>
          </p:sp>
          <p:sp>
            <p:nvSpPr>
              <p:cNvPr id="96" name="文字方塊 95"/>
              <p:cNvSpPr txBox="1"/>
              <p:nvPr/>
            </p:nvSpPr>
            <p:spPr>
              <a:xfrm rot="20251648">
                <a:off x="8736061" y="3711525"/>
                <a:ext cx="781050" cy="400110"/>
              </a:xfrm>
              <a:prstGeom prst="rect">
                <a:avLst/>
              </a:prstGeom>
              <a:noFill/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000" b="1" dirty="0" smtClean="0"/>
                  <a:t>……….</a:t>
                </a:r>
                <a:endParaRPr lang="zh-TW" altLang="en-US" sz="2000" b="1" dirty="0"/>
              </a:p>
            </p:txBody>
          </p:sp>
          <p:sp>
            <p:nvSpPr>
              <p:cNvPr id="97" name="文字方塊 96"/>
              <p:cNvSpPr txBox="1"/>
              <p:nvPr/>
            </p:nvSpPr>
            <p:spPr>
              <a:xfrm>
                <a:off x="6937994" y="4032380"/>
                <a:ext cx="781050" cy="400110"/>
              </a:xfrm>
              <a:prstGeom prst="rect">
                <a:avLst/>
              </a:prstGeom>
              <a:noFill/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000" b="1" dirty="0" smtClean="0"/>
                  <a:t>…….</a:t>
                </a:r>
                <a:endParaRPr lang="zh-TW" altLang="en-US" sz="2000" b="1" dirty="0"/>
              </a:p>
            </p:txBody>
          </p:sp>
          <p:sp>
            <p:nvSpPr>
              <p:cNvPr id="98" name="文字方塊 97"/>
              <p:cNvSpPr txBox="1"/>
              <p:nvPr/>
            </p:nvSpPr>
            <p:spPr>
              <a:xfrm>
                <a:off x="7440417" y="484809"/>
                <a:ext cx="781050" cy="400110"/>
              </a:xfrm>
              <a:prstGeom prst="rect">
                <a:avLst/>
              </a:prstGeom>
              <a:noFill/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000" b="1" dirty="0" smtClean="0"/>
                  <a:t>……….</a:t>
                </a:r>
                <a:endParaRPr lang="zh-TW" altLang="en-US" sz="2000" b="1" dirty="0"/>
              </a:p>
            </p:txBody>
          </p:sp>
          <p:sp>
            <p:nvSpPr>
              <p:cNvPr id="99" name="文字方塊 98"/>
              <p:cNvSpPr txBox="1"/>
              <p:nvPr/>
            </p:nvSpPr>
            <p:spPr>
              <a:xfrm rot="19821393">
                <a:off x="4809965" y="1896523"/>
                <a:ext cx="781050" cy="400110"/>
              </a:xfrm>
              <a:prstGeom prst="rect">
                <a:avLst/>
              </a:prstGeom>
              <a:noFill/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000" b="1" dirty="0" smtClean="0"/>
                  <a:t>…….</a:t>
                </a:r>
                <a:endParaRPr lang="zh-TW" altLang="en-US" sz="2000" b="1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1" name="橢圓 100"/>
                  <p:cNvSpPr/>
                  <p:nvPr/>
                </p:nvSpPr>
                <p:spPr>
                  <a:xfrm>
                    <a:off x="10271124" y="1443915"/>
                    <a:ext cx="670835" cy="376237"/>
                  </a:xfrm>
                  <a:prstGeom prst="ellipse">
                    <a:avLst/>
                  </a:prstGeom>
                  <a:solidFill>
                    <a:srgbClr val="0070C0"/>
                  </a:solidFill>
                  <a:scene3d>
                    <a:camera prst="perspectiveRelaxedModerately"/>
                    <a:lightRig rig="threePt" dir="t"/>
                  </a:scene3d>
                  <a:sp3d>
                    <a:bevelT/>
                  </a:sp3d>
                </p:spPr>
                <p:style>
                  <a:lnRef idx="3">
                    <a:schemeClr val="lt1"/>
                  </a:lnRef>
                  <a:fillRef idx="1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i="1" dirty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zh-TW" b="0" i="1" dirty="0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altLang="zh-TW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zh-TW" altLang="en-US" baseline="-25000" dirty="0"/>
                  </a:p>
                </p:txBody>
              </p:sp>
            </mc:Choice>
            <mc:Fallback xmlns="">
              <p:sp>
                <p:nvSpPr>
                  <p:cNvPr id="101" name="橢圓 100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271124" y="1443915"/>
                    <a:ext cx="670835" cy="376237"/>
                  </a:xfrm>
                  <a:prstGeom prst="ellipse">
                    <a:avLst/>
                  </a:prstGeom>
                  <a:blipFill rotWithShape="0"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2" name="橢圓 101"/>
                  <p:cNvSpPr/>
                  <p:nvPr/>
                </p:nvSpPr>
                <p:spPr>
                  <a:xfrm>
                    <a:off x="8038304" y="2305943"/>
                    <a:ext cx="788554" cy="466725"/>
                  </a:xfrm>
                  <a:prstGeom prst="ellipse">
                    <a:avLst/>
                  </a:prstGeom>
                  <a:solidFill>
                    <a:srgbClr val="0070C0"/>
                  </a:solidFill>
                  <a:scene3d>
                    <a:camera prst="perspectiveRelaxedModerately"/>
                    <a:lightRig rig="threePt" dir="t"/>
                  </a:scene3d>
                  <a:sp3d>
                    <a:bevelT/>
                  </a:sp3d>
                </p:spPr>
                <p:style>
                  <a:lnRef idx="3">
                    <a:schemeClr val="lt1"/>
                  </a:lnRef>
                  <a:fillRef idx="1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i="1" dirty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zh-TW" b="0" i="1" dirty="0" smtClean="0">
                                  <a:latin typeface="Cambria Math" panose="02040503050406030204" pitchFamily="18" charset="0"/>
                                </a:rPr>
                                <m:t>𝑁𝑊</m:t>
                              </m:r>
                            </m:sub>
                          </m:sSub>
                        </m:oMath>
                      </m:oMathPara>
                    </a14:m>
                    <a:endParaRPr lang="zh-TW" altLang="en-US" baseline="-25000" dirty="0"/>
                  </a:p>
                </p:txBody>
              </p:sp>
            </mc:Choice>
            <mc:Fallback xmlns="">
              <p:sp>
                <p:nvSpPr>
                  <p:cNvPr id="102" name="橢圓 10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38304" y="2305943"/>
                    <a:ext cx="788554" cy="466725"/>
                  </a:xfrm>
                  <a:prstGeom prst="ellipse">
                    <a:avLst/>
                  </a:prstGeom>
                  <a:blipFill rotWithShape="0"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3" name="橢圓 102"/>
                  <p:cNvSpPr/>
                  <p:nvPr/>
                </p:nvSpPr>
                <p:spPr>
                  <a:xfrm>
                    <a:off x="9578752" y="1745244"/>
                    <a:ext cx="651430" cy="414786"/>
                  </a:xfrm>
                  <a:prstGeom prst="ellipse">
                    <a:avLst/>
                  </a:prstGeom>
                  <a:solidFill>
                    <a:srgbClr val="0070C0"/>
                  </a:solidFill>
                  <a:scene3d>
                    <a:camera prst="perspectiveRelaxedModerately"/>
                    <a:lightRig rig="threePt" dir="t"/>
                  </a:scene3d>
                  <a:sp3d>
                    <a:bevelT/>
                  </a:sp3d>
                </p:spPr>
                <p:style>
                  <a:lnRef idx="3">
                    <a:schemeClr val="lt1"/>
                  </a:lnRef>
                  <a:fillRef idx="1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i="1" dirty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zh-TW" b="0" i="1" dirty="0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altLang="zh-TW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zh-TW" altLang="en-US" baseline="-25000" dirty="0"/>
                  </a:p>
                </p:txBody>
              </p:sp>
            </mc:Choice>
            <mc:Fallback xmlns="">
              <p:sp>
                <p:nvSpPr>
                  <p:cNvPr id="103" name="橢圓 102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578752" y="1745244"/>
                    <a:ext cx="651430" cy="414786"/>
                  </a:xfrm>
                  <a:prstGeom prst="ellipse">
                    <a:avLst/>
                  </a:prstGeom>
                  <a:blipFill rotWithShape="0"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04" name="文字方塊 103"/>
              <p:cNvSpPr txBox="1"/>
              <p:nvPr/>
            </p:nvSpPr>
            <p:spPr>
              <a:xfrm rot="20093663">
                <a:off x="8908895" y="1978307"/>
                <a:ext cx="781050" cy="400110"/>
              </a:xfrm>
              <a:prstGeom prst="rect">
                <a:avLst/>
              </a:prstGeom>
              <a:noFill/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000" b="1" dirty="0" smtClean="0"/>
                  <a:t>…..</a:t>
                </a:r>
                <a:endParaRPr lang="zh-TW" altLang="en-US" sz="2000" b="1" dirty="0"/>
              </a:p>
            </p:txBody>
          </p:sp>
          <p:cxnSp>
            <p:nvCxnSpPr>
              <p:cNvPr id="40" name="直線接點 39"/>
              <p:cNvCxnSpPr/>
              <p:nvPr/>
            </p:nvCxnSpPr>
            <p:spPr>
              <a:xfrm>
                <a:off x="3724275" y="1129622"/>
                <a:ext cx="6221607" cy="0"/>
              </a:xfrm>
              <a:prstGeom prst="line">
                <a:avLst/>
              </a:prstGeom>
              <a:ln w="28575">
                <a:solidFill>
                  <a:schemeClr val="accent1">
                    <a:lumMod val="75000"/>
                  </a:schemeClr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0" name="橢圓 89"/>
                  <p:cNvSpPr/>
                  <p:nvPr/>
                </p:nvSpPr>
                <p:spPr>
                  <a:xfrm>
                    <a:off x="5559471" y="2283403"/>
                    <a:ext cx="788554" cy="466725"/>
                  </a:xfrm>
                  <a:prstGeom prst="ellipse">
                    <a:avLst/>
                  </a:prstGeom>
                  <a:solidFill>
                    <a:srgbClr val="0070C0"/>
                  </a:solidFill>
                  <a:scene3d>
                    <a:camera prst="perspectiveRelaxedModerately"/>
                    <a:lightRig rig="threePt" dir="t"/>
                  </a:scene3d>
                  <a:sp3d>
                    <a:bevelT/>
                  </a:sp3d>
                </p:spPr>
                <p:style>
                  <a:lnRef idx="3">
                    <a:schemeClr val="lt1"/>
                  </a:lnRef>
                  <a:fillRef idx="1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i="1" dirty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zh-TW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zh-TW" b="0" i="1" dirty="0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sub>
                          </m:sSub>
                        </m:oMath>
                      </m:oMathPara>
                    </a14:m>
                    <a:endParaRPr lang="zh-TW" altLang="en-US" baseline="-25000" dirty="0"/>
                  </a:p>
                </p:txBody>
              </p:sp>
            </mc:Choice>
            <mc:Fallback xmlns="">
              <p:sp>
                <p:nvSpPr>
                  <p:cNvPr id="90" name="橢圓 89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559471" y="2283403"/>
                    <a:ext cx="788554" cy="466725"/>
                  </a:xfrm>
                  <a:prstGeom prst="ellipse">
                    <a:avLst/>
                  </a:prstGeom>
                  <a:blipFill rotWithShape="0"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00" name="文字方塊 99"/>
              <p:cNvSpPr txBox="1"/>
              <p:nvPr/>
            </p:nvSpPr>
            <p:spPr>
              <a:xfrm rot="19821393">
                <a:off x="6080855" y="1921054"/>
                <a:ext cx="781050" cy="400110"/>
              </a:xfrm>
              <a:prstGeom prst="rect">
                <a:avLst/>
              </a:prstGeom>
              <a:noFill/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000" b="1" dirty="0" smtClean="0"/>
                  <a:t>…..</a:t>
                </a:r>
                <a:endParaRPr lang="zh-TW" altLang="en-US" sz="2000" b="1" dirty="0"/>
              </a:p>
            </p:txBody>
          </p:sp>
          <p:cxnSp>
            <p:nvCxnSpPr>
              <p:cNvPr id="121" name="直線接點 120"/>
              <p:cNvCxnSpPr/>
              <p:nvPr/>
            </p:nvCxnSpPr>
            <p:spPr>
              <a:xfrm flipV="1">
                <a:off x="8620125" y="1374616"/>
                <a:ext cx="3463729" cy="1437826"/>
              </a:xfrm>
              <a:prstGeom prst="line">
                <a:avLst/>
              </a:prstGeom>
              <a:ln w="285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直線接點 137"/>
              <p:cNvCxnSpPr/>
              <p:nvPr/>
            </p:nvCxnSpPr>
            <p:spPr>
              <a:xfrm flipV="1">
                <a:off x="9945882" y="222144"/>
                <a:ext cx="2236831" cy="907478"/>
              </a:xfrm>
              <a:prstGeom prst="line">
                <a:avLst/>
              </a:prstGeom>
              <a:ln w="28575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直線接點 140"/>
              <p:cNvCxnSpPr/>
              <p:nvPr/>
            </p:nvCxnSpPr>
            <p:spPr>
              <a:xfrm flipV="1">
                <a:off x="2781151" y="2820498"/>
                <a:ext cx="5791218" cy="1529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1" name="文字方塊 150"/>
              <p:cNvSpPr txBox="1"/>
              <p:nvPr/>
            </p:nvSpPr>
            <p:spPr>
              <a:xfrm>
                <a:off x="7079777" y="5931604"/>
                <a:ext cx="781050" cy="400110"/>
              </a:xfrm>
              <a:prstGeom prst="rect">
                <a:avLst/>
              </a:prstGeom>
              <a:noFill/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000" b="1" dirty="0" smtClean="0"/>
                  <a:t>…….</a:t>
                </a:r>
                <a:endParaRPr lang="zh-TW" altLang="en-US" sz="2000" b="1" dirty="0"/>
              </a:p>
            </p:txBody>
          </p:sp>
          <p:sp>
            <p:nvSpPr>
              <p:cNvPr id="78" name="橢圓 77"/>
              <p:cNvSpPr/>
              <p:nvPr/>
            </p:nvSpPr>
            <p:spPr>
              <a:xfrm>
                <a:off x="5457303" y="4031320"/>
                <a:ext cx="788554" cy="466725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2">
                      <a:lumMod val="50000"/>
                      <a:shade val="30000"/>
                      <a:satMod val="115000"/>
                    </a:schemeClr>
                  </a:gs>
                  <a:gs pos="50000">
                    <a:schemeClr val="bg2">
                      <a:lumMod val="50000"/>
                      <a:shade val="67500"/>
                      <a:satMod val="115000"/>
                    </a:schemeClr>
                  </a:gs>
                  <a:gs pos="100000">
                    <a:schemeClr val="bg2">
                      <a:lumMod val="50000"/>
                      <a:shade val="100000"/>
                      <a:satMod val="115000"/>
                    </a:schemeClr>
                  </a:gs>
                </a:gsLst>
                <a:lin ang="5400000" scaled="1"/>
                <a:tileRect/>
              </a:gradFill>
              <a:scene3d>
                <a:camera prst="perspectiveRelaxedModerately"/>
                <a:lightRig rig="threePt" dir="t"/>
              </a:scene3d>
              <a:sp3d>
                <a:bevelT/>
              </a:sp3d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 smtClean="0"/>
                  <a:t>d</a:t>
                </a:r>
                <a:r>
                  <a:rPr lang="en-US" altLang="zh-TW" baseline="-25000" dirty="0" smtClean="0"/>
                  <a:t>2V</a:t>
                </a:r>
                <a:endParaRPr lang="zh-TW" altLang="en-US" baseline="-25000" dirty="0"/>
              </a:p>
            </p:txBody>
          </p:sp>
          <p:sp>
            <p:nvSpPr>
              <p:cNvPr id="93" name="橢圓 92"/>
              <p:cNvSpPr/>
              <p:nvPr/>
            </p:nvSpPr>
            <p:spPr>
              <a:xfrm>
                <a:off x="7879724" y="3976779"/>
                <a:ext cx="788554" cy="466725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2">
                      <a:lumMod val="50000"/>
                      <a:shade val="30000"/>
                      <a:satMod val="115000"/>
                    </a:schemeClr>
                  </a:gs>
                  <a:gs pos="50000">
                    <a:schemeClr val="bg2">
                      <a:lumMod val="50000"/>
                      <a:shade val="67500"/>
                      <a:satMod val="115000"/>
                    </a:schemeClr>
                  </a:gs>
                  <a:gs pos="100000">
                    <a:schemeClr val="bg2">
                      <a:lumMod val="50000"/>
                      <a:shade val="100000"/>
                      <a:satMod val="115000"/>
                    </a:schemeClr>
                  </a:gs>
                </a:gsLst>
                <a:lin ang="5400000" scaled="1"/>
                <a:tileRect/>
              </a:gradFill>
              <a:ln w="28575">
                <a:noFill/>
              </a:ln>
              <a:scene3d>
                <a:camera prst="perspectiveRelaxedModerately"/>
                <a:lightRig rig="threePt" dir="t"/>
              </a:scene3d>
              <a:sp3d>
                <a:bevelT/>
              </a:sp3d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 err="1" smtClean="0"/>
                  <a:t>d</a:t>
                </a:r>
                <a:r>
                  <a:rPr lang="en-US" altLang="zh-TW" baseline="-25000" dirty="0" err="1" smtClean="0"/>
                  <a:t>NW</a:t>
                </a:r>
                <a:endParaRPr lang="zh-TW" altLang="en-US" baseline="-25000" dirty="0"/>
              </a:p>
            </p:txBody>
          </p:sp>
          <p:cxnSp>
            <p:nvCxnSpPr>
              <p:cNvPr id="180" name="直線接點 179"/>
              <p:cNvCxnSpPr/>
              <p:nvPr/>
            </p:nvCxnSpPr>
            <p:spPr>
              <a:xfrm flipV="1">
                <a:off x="8468774" y="3115741"/>
                <a:ext cx="3463729" cy="1437826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2" name="文字方塊 191"/>
              <p:cNvSpPr txBox="1"/>
              <p:nvPr/>
            </p:nvSpPr>
            <p:spPr>
              <a:xfrm>
                <a:off x="1473015" y="2032000"/>
                <a:ext cx="1692114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Rotation</a:t>
                </a:r>
              </a:p>
              <a:p>
                <a:pPr algn="ctr"/>
                <a:r>
                  <a:rPr lang="en-US" altLang="zh-TW" sz="2400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angle</a:t>
                </a:r>
                <a:endParaRPr lang="zh-TW" altLang="en-US" sz="2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3" name="文字方塊 192"/>
              <p:cNvSpPr txBox="1"/>
              <p:nvPr/>
            </p:nvSpPr>
            <p:spPr>
              <a:xfrm>
                <a:off x="1471518" y="4018694"/>
                <a:ext cx="169211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Descriptors</a:t>
                </a:r>
                <a:endParaRPr lang="zh-TW" altLang="en-US" sz="2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4" name="文字方塊 193"/>
              <p:cNvSpPr txBox="1"/>
              <p:nvPr/>
            </p:nvSpPr>
            <p:spPr>
              <a:xfrm>
                <a:off x="1509981" y="5718470"/>
                <a:ext cx="169211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Features</a:t>
                </a:r>
                <a:endParaRPr lang="zh-TW" altLang="en-US" sz="2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5" name="向下箭號 194"/>
              <p:cNvSpPr/>
              <p:nvPr/>
            </p:nvSpPr>
            <p:spPr>
              <a:xfrm>
                <a:off x="2127075" y="902784"/>
                <a:ext cx="381000" cy="970433"/>
              </a:xfrm>
              <a:prstGeom prst="downArrow">
                <a:avLst/>
              </a:prstGeom>
              <a:scene3d>
                <a:camera prst="isometricLeftDown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96" name="向下箭號 195"/>
              <p:cNvSpPr/>
              <p:nvPr/>
            </p:nvSpPr>
            <p:spPr>
              <a:xfrm>
                <a:off x="2127075" y="3021780"/>
                <a:ext cx="381000" cy="970433"/>
              </a:xfrm>
              <a:prstGeom prst="downArrow">
                <a:avLst/>
              </a:prstGeom>
              <a:scene3d>
                <a:camera prst="isometricLeftDown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97" name="向下箭號 196"/>
              <p:cNvSpPr/>
              <p:nvPr/>
            </p:nvSpPr>
            <p:spPr>
              <a:xfrm>
                <a:off x="2105971" y="4672288"/>
                <a:ext cx="381000" cy="970433"/>
              </a:xfrm>
              <a:prstGeom prst="downArrow">
                <a:avLst/>
              </a:prstGeom>
              <a:scene3d>
                <a:camera prst="isometricLeftDown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98" name="文字方塊 197"/>
              <p:cNvSpPr txBox="1"/>
              <p:nvPr/>
            </p:nvSpPr>
            <p:spPr>
              <a:xfrm>
                <a:off x="1891493" y="356030"/>
                <a:ext cx="169211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Objects</a:t>
                </a:r>
                <a:endParaRPr lang="zh-TW" altLang="en-US" sz="2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05" name="直線接點 104"/>
              <p:cNvCxnSpPr/>
              <p:nvPr/>
            </p:nvCxnSpPr>
            <p:spPr>
              <a:xfrm flipV="1">
                <a:off x="2781151" y="2814381"/>
                <a:ext cx="5791218" cy="1529"/>
              </a:xfrm>
              <a:prstGeom prst="line">
                <a:avLst/>
              </a:prstGeom>
              <a:ln w="285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9" name="文字方塊 188"/>
              <p:cNvSpPr txBox="1"/>
              <p:nvPr/>
            </p:nvSpPr>
            <p:spPr>
              <a:xfrm>
                <a:off x="6909741" y="2343185"/>
                <a:ext cx="781050" cy="400110"/>
              </a:xfrm>
              <a:prstGeom prst="rect">
                <a:avLst/>
              </a:prstGeom>
              <a:noFill/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000" b="1" dirty="0" smtClean="0"/>
                  <a:t>……….</a:t>
                </a:r>
                <a:endParaRPr lang="zh-TW" altLang="en-US" sz="2000" b="1" dirty="0"/>
              </a:p>
            </p:txBody>
          </p:sp>
          <p:cxnSp>
            <p:nvCxnSpPr>
              <p:cNvPr id="179" name="直線接點 178"/>
              <p:cNvCxnSpPr/>
              <p:nvPr/>
            </p:nvCxnSpPr>
            <p:spPr>
              <a:xfrm>
                <a:off x="2690853" y="4553567"/>
                <a:ext cx="5759914" cy="2953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6" name="橢圓 115"/>
            <p:cNvSpPr/>
            <p:nvPr/>
          </p:nvSpPr>
          <p:spPr>
            <a:xfrm>
              <a:off x="5595749" y="6177338"/>
              <a:ext cx="1474529" cy="680662"/>
            </a:xfrm>
            <a:prstGeom prst="ellipse">
              <a:avLst/>
            </a:prstGeom>
            <a:solidFill>
              <a:srgbClr val="7030A0"/>
            </a:solidFill>
            <a:scene3d>
              <a:camera prst="perspectiveRelaxedModerately"/>
              <a:lightRig rig="threePt" dir="t"/>
            </a:scene3d>
            <a:sp3d>
              <a:bevelT/>
            </a:sp3d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baseline="-250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7" name="矩形 116"/>
                <p:cNvSpPr/>
                <p:nvPr/>
              </p:nvSpPr>
              <p:spPr>
                <a:xfrm>
                  <a:off x="6055074" y="5946195"/>
                  <a:ext cx="754437" cy="69371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TW" sz="4000" i="1" baseline="-2500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sz="4000" i="1" baseline="-2500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zh-TW" sz="4000" i="1" baseline="-2500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TW" sz="4000" i="1" baseline="-25000"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p>
                        </m:sSubSup>
                      </m:oMath>
                    </m:oMathPara>
                  </a14:m>
                  <a:endParaRPr lang="zh-TW" altLang="en-US" sz="4000" baseline="-25000" dirty="0"/>
                </a:p>
              </p:txBody>
            </p:sp>
          </mc:Choice>
          <mc:Fallback xmlns="">
            <p:sp>
              <p:nvSpPr>
                <p:cNvPr id="117" name="矩形 11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55074" y="5946195"/>
                  <a:ext cx="754437" cy="693716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b="-2719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8" name="文字方塊 117"/>
            <p:cNvSpPr txBox="1"/>
            <p:nvPr/>
          </p:nvSpPr>
          <p:spPr>
            <a:xfrm>
              <a:off x="1382547" y="6338227"/>
              <a:ext cx="16921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b="1" dirty="0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Query</a:t>
              </a:r>
              <a:endParaRPr lang="zh-TW" altLang="en-US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9" name="向下箭號 118"/>
            <p:cNvSpPr/>
            <p:nvPr/>
          </p:nvSpPr>
          <p:spPr>
            <a:xfrm rot="10800000">
              <a:off x="2038105" y="5215759"/>
              <a:ext cx="381000" cy="970433"/>
            </a:xfrm>
            <a:prstGeom prst="downArrow">
              <a:avLst/>
            </a:prstGeom>
            <a:solidFill>
              <a:srgbClr val="7030A0"/>
            </a:solidFill>
            <a:scene3d>
              <a:camera prst="isometricRightUp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" name="橢圓 106"/>
                <p:cNvSpPr/>
                <p:nvPr/>
              </p:nvSpPr>
              <p:spPr>
                <a:xfrm>
                  <a:off x="6674720" y="3740941"/>
                  <a:ext cx="788554" cy="466725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solidFill>
                    <a:schemeClr val="accent1"/>
                  </a:solidFill>
                </a:ln>
                <a:scene3d>
                  <a:camera prst="perspectiveRelaxedModerately"/>
                  <a:lightRig rig="threePt" dir="t"/>
                </a:scene3d>
                <a:sp3d>
                  <a:bevelT/>
                </a:sp3d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altLang="zh-TW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m:rPr>
                            <m:nor/>
                          </m:rPr>
                          <a:rPr lang="en-US" altLang="zh-TW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e</m:t>
                        </m:r>
                        <m:r>
                          <m:rPr>
                            <m:nor/>
                          </m:rPr>
                          <a:rPr lang="en-US" altLang="zh-TW" b="0" i="0" baseline="-25000" dirty="0" smtClean="0">
                            <a:solidFill>
                              <a:schemeClr val="tx1"/>
                            </a:solidFill>
                          </a:rPr>
                          <m:t>2</m:t>
                        </m:r>
                      </m:oMath>
                    </m:oMathPara>
                  </a14:m>
                  <a:endParaRPr lang="zh-TW" altLang="en-US" baseline="-25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07" name="橢圓 10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74720" y="3740941"/>
                  <a:ext cx="788554" cy="466725"/>
                </a:xfrm>
                <a:prstGeom prst="ellipse">
                  <a:avLst/>
                </a:prstGeom>
                <a:blipFill rotWithShape="0">
                  <a:blip r:embed="rId12"/>
                  <a:stretch>
                    <a:fillRect/>
                  </a:stretch>
                </a:blipFill>
                <a:ln>
                  <a:solidFill>
                    <a:schemeClr val="accent1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8" name="橢圓 107"/>
                <p:cNvSpPr/>
                <p:nvPr/>
              </p:nvSpPr>
              <p:spPr>
                <a:xfrm>
                  <a:off x="5555462" y="3748268"/>
                  <a:ext cx="788554" cy="466725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solidFill>
                    <a:schemeClr val="accent1"/>
                  </a:solidFill>
                </a:ln>
                <a:scene3d>
                  <a:camera prst="perspectiveRelaxedModerately"/>
                  <a:lightRig rig="threePt" dir="t"/>
                </a:scene3d>
                <a:sp3d>
                  <a:bevelT/>
                </a:sp3d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altLang="zh-TW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ne</m:t>
                        </m:r>
                        <m:r>
                          <m:rPr>
                            <m:nor/>
                          </m:rPr>
                          <a:rPr lang="en-US" altLang="zh-TW" b="0" i="0" baseline="-25000" dirty="0" smtClean="0">
                            <a:solidFill>
                              <a:schemeClr val="tx1"/>
                            </a:solidFill>
                          </a:rPr>
                          <m:t>1</m:t>
                        </m:r>
                      </m:oMath>
                    </m:oMathPara>
                  </a14:m>
                  <a:endParaRPr lang="zh-TW" altLang="en-US" baseline="-25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08" name="橢圓 10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55462" y="3748268"/>
                  <a:ext cx="788554" cy="466725"/>
                </a:xfrm>
                <a:prstGeom prst="ellipse">
                  <a:avLst/>
                </a:prstGeom>
                <a:blipFill rotWithShape="0">
                  <a:blip r:embed="rId13"/>
                  <a:stretch>
                    <a:fillRect/>
                  </a:stretch>
                </a:blipFill>
                <a:ln>
                  <a:solidFill>
                    <a:schemeClr val="accent1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2" name="橢圓 111"/>
                <p:cNvSpPr/>
                <p:nvPr/>
              </p:nvSpPr>
              <p:spPr>
                <a:xfrm>
                  <a:off x="7770451" y="3804939"/>
                  <a:ext cx="788554" cy="466725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solidFill>
                    <a:schemeClr val="accent1"/>
                  </a:solidFill>
                </a:ln>
                <a:scene3d>
                  <a:camera prst="perspectiveRelaxedModerately"/>
                  <a:lightRig rig="threePt" dir="t"/>
                </a:scene3d>
                <a:sp3d>
                  <a:bevelT/>
                </a:sp3d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altLang="zh-TW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m:rPr>
                            <m:nor/>
                          </m:rPr>
                          <a:rPr lang="en-US" altLang="zh-TW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e</m:t>
                        </m:r>
                        <m:r>
                          <m:rPr>
                            <m:nor/>
                          </m:rPr>
                          <a:rPr lang="en-US" altLang="zh-TW" b="0" i="0" baseline="-25000" dirty="0" smtClean="0">
                            <a:solidFill>
                              <a:schemeClr val="tx1"/>
                            </a:solidFill>
                          </a:rPr>
                          <m:t>3</m:t>
                        </m:r>
                      </m:oMath>
                    </m:oMathPara>
                  </a14:m>
                  <a:endParaRPr lang="zh-TW" altLang="en-US" baseline="-25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12" name="橢圓 11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70451" y="3804939"/>
                  <a:ext cx="788554" cy="466725"/>
                </a:xfrm>
                <a:prstGeom prst="ellipse">
                  <a:avLst/>
                </a:prstGeom>
                <a:blipFill rotWithShape="0">
                  <a:blip r:embed="rId14"/>
                  <a:stretch>
                    <a:fillRect/>
                  </a:stretch>
                </a:blipFill>
                <a:ln>
                  <a:solidFill>
                    <a:schemeClr val="accent1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0" name="橢圓 109"/>
                <p:cNvSpPr/>
                <p:nvPr/>
              </p:nvSpPr>
              <p:spPr>
                <a:xfrm>
                  <a:off x="8819560" y="3740940"/>
                  <a:ext cx="788554" cy="466725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solidFill>
                    <a:schemeClr val="accent1"/>
                  </a:solidFill>
                </a:ln>
                <a:scene3d>
                  <a:camera prst="perspectiveRelaxedModerately"/>
                  <a:lightRig rig="threePt" dir="t"/>
                </a:scene3d>
                <a:sp3d>
                  <a:bevelT/>
                </a:sp3d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altLang="zh-TW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m:rPr>
                            <m:nor/>
                          </m:rPr>
                          <a:rPr lang="en-US" altLang="zh-TW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e</m:t>
                        </m:r>
                        <m:r>
                          <m:rPr>
                            <m:nor/>
                          </m:rPr>
                          <a:rPr lang="en-US" altLang="zh-TW" b="0" i="0" baseline="-25000" dirty="0" smtClean="0">
                            <a:solidFill>
                              <a:schemeClr val="tx1"/>
                            </a:solidFill>
                          </a:rPr>
                          <m:t>4</m:t>
                        </m:r>
                      </m:oMath>
                    </m:oMathPara>
                  </a14:m>
                  <a:endParaRPr lang="zh-TW" altLang="en-US" baseline="-25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10" name="橢圓 10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19560" y="3740940"/>
                  <a:ext cx="788554" cy="466725"/>
                </a:xfrm>
                <a:prstGeom prst="ellipse">
                  <a:avLst/>
                </a:prstGeom>
                <a:blipFill rotWithShape="0">
                  <a:blip r:embed="rId15"/>
                  <a:stretch>
                    <a:fillRect/>
                  </a:stretch>
                </a:blipFill>
                <a:ln>
                  <a:solidFill>
                    <a:schemeClr val="accent1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3" name="橢圓 112"/>
                <p:cNvSpPr/>
                <p:nvPr/>
              </p:nvSpPr>
              <p:spPr>
                <a:xfrm>
                  <a:off x="4038413" y="4440787"/>
                  <a:ext cx="788554" cy="466725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solidFill>
                    <a:schemeClr val="accent1"/>
                  </a:solidFill>
                </a:ln>
                <a:scene3d>
                  <a:camera prst="perspectiveRelaxedModerately"/>
                  <a:lightRig rig="threePt" dir="t"/>
                </a:scene3d>
                <a:sp3d>
                  <a:bevelT/>
                </a:sp3d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altLang="zh-TW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m:rPr>
                            <m:nor/>
                          </m:rPr>
                          <a:rPr lang="en-US" altLang="zh-TW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e</m:t>
                        </m:r>
                        <m:r>
                          <m:rPr>
                            <m:nor/>
                          </m:rPr>
                          <a:rPr lang="en-US" altLang="zh-TW" b="0" i="0" baseline="-25000" dirty="0" smtClean="0">
                            <a:solidFill>
                              <a:schemeClr val="tx1"/>
                            </a:solidFill>
                          </a:rPr>
                          <m:t>5</m:t>
                        </m:r>
                      </m:oMath>
                    </m:oMathPara>
                  </a14:m>
                  <a:endParaRPr lang="zh-TW" altLang="en-US" baseline="-25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13" name="橢圓 11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38413" y="4440787"/>
                  <a:ext cx="788554" cy="466725"/>
                </a:xfrm>
                <a:prstGeom prst="ellipse">
                  <a:avLst/>
                </a:prstGeom>
                <a:blipFill rotWithShape="0">
                  <a:blip r:embed="rId16"/>
                  <a:stretch>
                    <a:fillRect/>
                  </a:stretch>
                </a:blipFill>
                <a:ln>
                  <a:solidFill>
                    <a:schemeClr val="accent1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4" name="橢圓 113"/>
                <p:cNvSpPr/>
                <p:nvPr/>
              </p:nvSpPr>
              <p:spPr>
                <a:xfrm>
                  <a:off x="5161185" y="4477124"/>
                  <a:ext cx="788554" cy="466725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solidFill>
                    <a:schemeClr val="accent1"/>
                  </a:solidFill>
                </a:ln>
                <a:scene3d>
                  <a:camera prst="perspectiveRelaxedModerately"/>
                  <a:lightRig rig="threePt" dir="t"/>
                </a:scene3d>
                <a:sp3d>
                  <a:bevelT/>
                </a:sp3d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𝑛𝑒</m:t>
                        </m:r>
                        <m:r>
                          <a:rPr lang="en-US" altLang="zh-TW" i="1" baseline="-250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oMath>
                    </m:oMathPara>
                  </a14:m>
                  <a:endParaRPr lang="zh-TW" altLang="en-US" baseline="-25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14" name="橢圓 11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61185" y="4477124"/>
                  <a:ext cx="788554" cy="466725"/>
                </a:xfrm>
                <a:prstGeom prst="ellipse">
                  <a:avLst/>
                </a:prstGeom>
                <a:blipFill rotWithShape="0">
                  <a:blip r:embed="rId17"/>
                  <a:stretch>
                    <a:fillRect/>
                  </a:stretch>
                </a:blipFill>
                <a:ln>
                  <a:solidFill>
                    <a:schemeClr val="accent1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2" name="橢圓 121"/>
                <p:cNvSpPr/>
                <p:nvPr/>
              </p:nvSpPr>
              <p:spPr>
                <a:xfrm>
                  <a:off x="6210707" y="4480786"/>
                  <a:ext cx="788554" cy="466725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solidFill>
                    <a:schemeClr val="accent1"/>
                  </a:solidFill>
                </a:ln>
                <a:scene3d>
                  <a:camera prst="perspectiveRelaxedModerately"/>
                  <a:lightRig rig="threePt" dir="t"/>
                </a:scene3d>
                <a:sp3d>
                  <a:bevelT/>
                </a:sp3d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altLang="zh-TW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ne</m:t>
                        </m:r>
                        <m:r>
                          <a:rPr lang="en-US" altLang="zh-TW" i="1" baseline="-250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7</m:t>
                        </m:r>
                      </m:oMath>
                    </m:oMathPara>
                  </a14:m>
                  <a:endParaRPr lang="zh-TW" altLang="en-US" baseline="-25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22" name="橢圓 12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10707" y="4480786"/>
                  <a:ext cx="788554" cy="466725"/>
                </a:xfrm>
                <a:prstGeom prst="ellipse">
                  <a:avLst/>
                </a:prstGeom>
                <a:blipFill rotWithShape="0">
                  <a:blip r:embed="rId18"/>
                  <a:stretch>
                    <a:fillRect/>
                  </a:stretch>
                </a:blipFill>
                <a:ln>
                  <a:solidFill>
                    <a:schemeClr val="accent1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3" name="橢圓 122"/>
                <p:cNvSpPr/>
                <p:nvPr/>
              </p:nvSpPr>
              <p:spPr>
                <a:xfrm>
                  <a:off x="7745801" y="4464550"/>
                  <a:ext cx="788554" cy="466725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solidFill>
                    <a:schemeClr val="accent1"/>
                  </a:solidFill>
                </a:ln>
                <a:scene3d>
                  <a:camera prst="perspectiveRelaxedModerately"/>
                  <a:lightRig rig="threePt" dir="t"/>
                </a:scene3d>
                <a:sp3d>
                  <a:bevelT/>
                </a:sp3d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m:rPr>
                          <m:nor/>
                        </m:rPr>
                        <a:rPr lang="en-US" altLang="zh-TW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</m:oMath>
                  </a14:m>
                  <a:r>
                    <a:rPr lang="en-US" altLang="zh-TW" baseline="-25000" dirty="0" smtClean="0">
                      <a:solidFill>
                        <a:schemeClr val="tx1"/>
                      </a:solidFill>
                    </a:rPr>
                    <a:t>Z</a:t>
                  </a:r>
                  <a:endParaRPr lang="zh-TW" altLang="en-US" baseline="-25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23" name="橢圓 12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45801" y="4464550"/>
                  <a:ext cx="788554" cy="466725"/>
                </a:xfrm>
                <a:prstGeom prst="ellipse">
                  <a:avLst/>
                </a:prstGeom>
                <a:blipFill rotWithShape="0">
                  <a:blip r:embed="rId19"/>
                  <a:stretch>
                    <a:fillRect/>
                  </a:stretch>
                </a:blipFill>
                <a:ln>
                  <a:solidFill>
                    <a:schemeClr val="accent1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638693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表格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148684"/>
              </p:ext>
            </p:extLst>
          </p:nvPr>
        </p:nvGraphicFramePr>
        <p:xfrm>
          <a:off x="203201" y="-169682"/>
          <a:ext cx="10907385" cy="688363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26016"/>
                <a:gridCol w="1791222"/>
                <a:gridCol w="1803747"/>
                <a:gridCol w="1791222"/>
                <a:gridCol w="1853852"/>
                <a:gridCol w="1841326"/>
              </a:tblGrid>
              <a:tr h="319995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WP1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WP2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WP3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</a:tr>
              <a:tr h="410286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WP1.1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WP1.5</a:t>
                      </a:r>
                      <a:endParaRPr lang="zh-TW" altLang="en-US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WP2.1</a:t>
                      </a:r>
                      <a:endParaRPr lang="zh-TW" altLang="en-US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WP2.5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WP3.1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WP3.5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</a:tr>
              <a:tr h="120991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</a:tr>
              <a:tr h="4102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WP1.2</a:t>
                      </a:r>
                      <a:endParaRPr lang="zh-TW" altLang="en-US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WP1.6</a:t>
                      </a:r>
                      <a:endParaRPr lang="zh-TW" altLang="en-US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WP2.2</a:t>
                      </a:r>
                      <a:endParaRPr lang="zh-TW" altLang="en-US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WP2.6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WP3.2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WP3.6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</a:tr>
              <a:tr h="1218098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</a:tr>
              <a:tr h="4102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WP1.3</a:t>
                      </a:r>
                      <a:endParaRPr lang="zh-TW" altLang="en-US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WP1.7</a:t>
                      </a:r>
                      <a:endParaRPr lang="zh-TW" altLang="en-US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WP2.3</a:t>
                      </a:r>
                      <a:endParaRPr lang="zh-TW" altLang="en-US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WP3.3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WP3.7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</a:tr>
              <a:tr h="1268202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</a:tr>
              <a:tr h="30062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WP1.4</a:t>
                      </a:r>
                      <a:endParaRPr lang="zh-TW" altLang="en-US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WP2.4</a:t>
                      </a:r>
                      <a:endParaRPr lang="zh-TW" altLang="en-US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WP3.4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25045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70" name="圖片 6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022" y="2289259"/>
            <a:ext cx="1672046" cy="1115568"/>
          </a:xfrm>
          <a:prstGeom prst="rect">
            <a:avLst/>
          </a:prstGeom>
        </p:spPr>
      </p:pic>
      <p:pic>
        <p:nvPicPr>
          <p:cNvPr id="72" name="圖片 7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496" y="649101"/>
            <a:ext cx="1672046" cy="1115568"/>
          </a:xfrm>
          <a:prstGeom prst="rect">
            <a:avLst/>
          </a:prstGeom>
        </p:spPr>
      </p:pic>
      <p:pic>
        <p:nvPicPr>
          <p:cNvPr id="74" name="圖片 7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496" y="3911443"/>
            <a:ext cx="1672046" cy="1115568"/>
          </a:xfrm>
          <a:prstGeom prst="rect">
            <a:avLst/>
          </a:prstGeom>
        </p:spPr>
      </p:pic>
      <p:pic>
        <p:nvPicPr>
          <p:cNvPr id="75" name="圖片 7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496" y="5538828"/>
            <a:ext cx="1672046" cy="1115568"/>
          </a:xfrm>
          <a:prstGeom prst="rect">
            <a:avLst/>
          </a:prstGeom>
        </p:spPr>
      </p:pic>
      <p:pic>
        <p:nvPicPr>
          <p:cNvPr id="77" name="圖片 7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9433" y="3911443"/>
            <a:ext cx="1672046" cy="1115568"/>
          </a:xfrm>
          <a:prstGeom prst="rect">
            <a:avLst/>
          </a:prstGeom>
        </p:spPr>
      </p:pic>
      <p:pic>
        <p:nvPicPr>
          <p:cNvPr id="78" name="圖片 7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9433" y="2264207"/>
            <a:ext cx="1672046" cy="1115568"/>
          </a:xfrm>
          <a:prstGeom prst="rect">
            <a:avLst/>
          </a:prstGeom>
        </p:spPr>
      </p:pic>
      <p:pic>
        <p:nvPicPr>
          <p:cNvPr id="79" name="圖片 7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9433" y="649101"/>
            <a:ext cx="1672046" cy="1115568"/>
          </a:xfrm>
          <a:prstGeom prst="rect">
            <a:avLst/>
          </a:prstGeom>
        </p:spPr>
      </p:pic>
      <p:pic>
        <p:nvPicPr>
          <p:cNvPr id="80" name="圖片 7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1901" y="2279808"/>
            <a:ext cx="1672046" cy="1115568"/>
          </a:xfrm>
          <a:prstGeom prst="rect">
            <a:avLst/>
          </a:prstGeom>
        </p:spPr>
      </p:pic>
      <p:pic>
        <p:nvPicPr>
          <p:cNvPr id="81" name="圖片 80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6953" y="661627"/>
            <a:ext cx="1672046" cy="1115568"/>
          </a:xfrm>
          <a:prstGeom prst="rect">
            <a:avLst/>
          </a:prstGeom>
        </p:spPr>
      </p:pic>
      <p:pic>
        <p:nvPicPr>
          <p:cNvPr id="82" name="圖片 81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2792" y="5563622"/>
            <a:ext cx="1672046" cy="1115568"/>
          </a:xfrm>
          <a:prstGeom prst="rect">
            <a:avLst/>
          </a:prstGeom>
        </p:spPr>
      </p:pic>
      <p:pic>
        <p:nvPicPr>
          <p:cNvPr id="83" name="圖片 82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7844" y="2289259"/>
            <a:ext cx="1672046" cy="1115568"/>
          </a:xfrm>
          <a:prstGeom prst="rect">
            <a:avLst/>
          </a:prstGeom>
        </p:spPr>
      </p:pic>
      <p:pic>
        <p:nvPicPr>
          <p:cNvPr id="84" name="圖片 83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4068" y="3929417"/>
            <a:ext cx="1672046" cy="1115568"/>
          </a:xfrm>
          <a:prstGeom prst="rect">
            <a:avLst/>
          </a:prstGeom>
        </p:spPr>
      </p:pic>
      <p:pic>
        <p:nvPicPr>
          <p:cNvPr id="85" name="圖片 84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0370" y="649101"/>
            <a:ext cx="1672046" cy="1115568"/>
          </a:xfrm>
          <a:prstGeom prst="rect">
            <a:avLst/>
          </a:prstGeom>
        </p:spPr>
      </p:pic>
      <p:pic>
        <p:nvPicPr>
          <p:cNvPr id="86" name="圖片 85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8827" y="649101"/>
            <a:ext cx="1672046" cy="1115568"/>
          </a:xfrm>
          <a:prstGeom prst="rect">
            <a:avLst/>
          </a:prstGeom>
        </p:spPr>
      </p:pic>
      <p:pic>
        <p:nvPicPr>
          <p:cNvPr id="87" name="圖片 86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3536" y="661627"/>
            <a:ext cx="1672046" cy="1115568"/>
          </a:xfrm>
          <a:prstGeom prst="rect">
            <a:avLst/>
          </a:prstGeom>
        </p:spPr>
      </p:pic>
      <p:pic>
        <p:nvPicPr>
          <p:cNvPr id="88" name="圖片 87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8827" y="3929417"/>
            <a:ext cx="1672046" cy="1115568"/>
          </a:xfrm>
          <a:prstGeom prst="rect">
            <a:avLst/>
          </a:prstGeom>
        </p:spPr>
      </p:pic>
      <p:pic>
        <p:nvPicPr>
          <p:cNvPr id="89" name="圖片 88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3536" y="5538828"/>
            <a:ext cx="1672046" cy="1115568"/>
          </a:xfrm>
          <a:prstGeom prst="rect">
            <a:avLst/>
          </a:prstGeom>
        </p:spPr>
      </p:pic>
      <p:pic>
        <p:nvPicPr>
          <p:cNvPr id="90" name="圖片 89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9640" y="3929417"/>
            <a:ext cx="1672046" cy="1115568"/>
          </a:xfrm>
          <a:prstGeom prst="rect">
            <a:avLst/>
          </a:prstGeom>
        </p:spPr>
      </p:pic>
      <p:pic>
        <p:nvPicPr>
          <p:cNvPr id="91" name="圖片 90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8827" y="2289259"/>
            <a:ext cx="1672046" cy="1115568"/>
          </a:xfrm>
          <a:prstGeom prst="rect">
            <a:avLst/>
          </a:prstGeom>
        </p:spPr>
      </p:pic>
      <p:pic>
        <p:nvPicPr>
          <p:cNvPr id="92" name="圖片 91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3536" y="2289259"/>
            <a:ext cx="1672046" cy="1115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529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057" y="263047"/>
            <a:ext cx="9543274" cy="6051703"/>
          </a:xfrm>
        </p:spPr>
      </p:pic>
    </p:spTree>
    <p:extLst>
      <p:ext uri="{BB962C8B-B14F-4D97-AF65-F5344CB8AC3E}">
        <p14:creationId xmlns:p14="http://schemas.microsoft.com/office/powerpoint/2010/main" val="24464374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9218" y="739035"/>
            <a:ext cx="7352256" cy="4901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3782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圖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6177" y="200415"/>
            <a:ext cx="7416593" cy="4992811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6054990" y="3933175"/>
            <a:ext cx="588723" cy="626300"/>
          </a:xfrm>
          <a:prstGeom prst="rect">
            <a:avLst/>
          </a:prstGeom>
          <a:noFill/>
          <a:ln w="28575"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7242133" y="3613757"/>
            <a:ext cx="588723" cy="306889"/>
          </a:xfrm>
          <a:prstGeom prst="rect">
            <a:avLst/>
          </a:prstGeom>
          <a:noFill/>
          <a:ln w="28575"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255581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6178" y="200415"/>
            <a:ext cx="7416593" cy="4992811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6029937" y="4233796"/>
            <a:ext cx="588723" cy="313149"/>
          </a:xfrm>
          <a:prstGeom prst="rect">
            <a:avLst/>
          </a:prstGeom>
          <a:noFill/>
          <a:ln w="28575"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7242133" y="3613757"/>
            <a:ext cx="588723" cy="306889"/>
          </a:xfrm>
          <a:prstGeom prst="rect">
            <a:avLst/>
          </a:prstGeom>
          <a:noFill/>
          <a:ln w="28575"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7830856" y="3920647"/>
            <a:ext cx="588723" cy="313149"/>
          </a:xfrm>
          <a:prstGeom prst="rect">
            <a:avLst/>
          </a:prstGeom>
          <a:noFill/>
          <a:ln w="28575"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821820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圖片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8352" y="0"/>
            <a:ext cx="7847941" cy="5570157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5112874" y="3927519"/>
            <a:ext cx="437026" cy="225382"/>
          </a:xfrm>
          <a:prstGeom prst="rect">
            <a:avLst/>
          </a:prstGeom>
          <a:noFill/>
          <a:ln w="28575"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5562390" y="4152901"/>
            <a:ext cx="425659" cy="247649"/>
          </a:xfrm>
          <a:prstGeom prst="rect">
            <a:avLst/>
          </a:prstGeom>
          <a:noFill/>
          <a:ln w="28575"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5125574" y="4404815"/>
            <a:ext cx="425654" cy="217985"/>
          </a:xfrm>
          <a:prstGeom prst="rect">
            <a:avLst/>
          </a:prstGeom>
          <a:noFill/>
          <a:ln w="28575"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5555118" y="4617061"/>
            <a:ext cx="446020" cy="234339"/>
          </a:xfrm>
          <a:prstGeom prst="rect">
            <a:avLst/>
          </a:prstGeom>
          <a:noFill/>
          <a:ln w="28575"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TW" altLang="en-US"/>
          </a:p>
        </p:txBody>
      </p:sp>
      <p:sp>
        <p:nvSpPr>
          <p:cNvPr id="13" name="矩形 12"/>
          <p:cNvSpPr/>
          <p:nvPr/>
        </p:nvSpPr>
        <p:spPr>
          <a:xfrm>
            <a:off x="6007488" y="4844440"/>
            <a:ext cx="425062" cy="245825"/>
          </a:xfrm>
          <a:prstGeom prst="rect">
            <a:avLst/>
          </a:prstGeom>
          <a:noFill/>
          <a:ln w="28575"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234258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群組 4"/>
          <p:cNvGrpSpPr/>
          <p:nvPr/>
        </p:nvGrpSpPr>
        <p:grpSpPr>
          <a:xfrm>
            <a:off x="1973699" y="337410"/>
            <a:ext cx="7797838" cy="5355577"/>
            <a:chOff x="1973699" y="337410"/>
            <a:chExt cx="7797838" cy="5355577"/>
          </a:xfrm>
        </p:grpSpPr>
        <p:pic>
          <p:nvPicPr>
            <p:cNvPr id="4" name="圖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73699" y="337410"/>
              <a:ext cx="7797838" cy="5355577"/>
            </a:xfrm>
            <a:prstGeom prst="rect">
              <a:avLst/>
            </a:prstGeom>
          </p:spPr>
        </p:pic>
        <p:sp>
          <p:nvSpPr>
            <p:cNvPr id="9" name="矩形 8"/>
            <p:cNvSpPr/>
            <p:nvPr/>
          </p:nvSpPr>
          <p:spPr>
            <a:xfrm>
              <a:off x="6537749" y="3928789"/>
              <a:ext cx="434551" cy="239352"/>
            </a:xfrm>
            <a:prstGeom prst="rect">
              <a:avLst/>
            </a:prstGeom>
            <a:noFill/>
            <a:ln w="28575">
              <a:solidFill>
                <a:srgbClr val="FF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6981065" y="4178787"/>
              <a:ext cx="417955" cy="240813"/>
            </a:xfrm>
            <a:prstGeom prst="rect">
              <a:avLst/>
            </a:prstGeom>
            <a:noFill/>
            <a:ln w="28575">
              <a:solidFill>
                <a:srgbClr val="FF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6537749" y="4435421"/>
              <a:ext cx="434551" cy="228019"/>
            </a:xfrm>
            <a:prstGeom prst="rect">
              <a:avLst/>
            </a:prstGeom>
            <a:noFill/>
            <a:ln w="28575">
              <a:solidFill>
                <a:srgbClr val="FF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TW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6546725" y="4679708"/>
              <a:ext cx="425575" cy="250253"/>
            </a:xfrm>
            <a:prstGeom prst="rect">
              <a:avLst/>
            </a:prstGeom>
            <a:noFill/>
            <a:ln w="28575">
              <a:solidFill>
                <a:srgbClr val="FF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TW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6981065" y="4932259"/>
              <a:ext cx="425575" cy="256961"/>
            </a:xfrm>
            <a:prstGeom prst="rect">
              <a:avLst/>
            </a:prstGeom>
            <a:noFill/>
            <a:ln w="28575">
              <a:solidFill>
                <a:srgbClr val="FF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9064153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群組 54"/>
          <p:cNvGrpSpPr/>
          <p:nvPr/>
        </p:nvGrpSpPr>
        <p:grpSpPr>
          <a:xfrm>
            <a:off x="2162018" y="-22557"/>
            <a:ext cx="9432098" cy="2437590"/>
            <a:chOff x="242728" y="1073920"/>
            <a:chExt cx="11755433" cy="1857388"/>
          </a:xfrm>
        </p:grpSpPr>
        <p:pic>
          <p:nvPicPr>
            <p:cNvPr id="2" name="圖片 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35952" y="1083547"/>
              <a:ext cx="2362209" cy="1559921"/>
            </a:xfrm>
            <a:prstGeom prst="rect">
              <a:avLst/>
            </a:prstGeom>
          </p:spPr>
        </p:pic>
        <p:pic>
          <p:nvPicPr>
            <p:cNvPr id="3" name="圖片 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86444" y="1077128"/>
              <a:ext cx="2349511" cy="1566340"/>
            </a:xfrm>
            <a:prstGeom prst="rect">
              <a:avLst/>
            </a:prstGeom>
          </p:spPr>
        </p:pic>
        <p:pic>
          <p:nvPicPr>
            <p:cNvPr id="15" name="圖片 1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6564" y="1077129"/>
              <a:ext cx="2349509" cy="1566339"/>
            </a:xfrm>
            <a:prstGeom prst="rect">
              <a:avLst/>
            </a:prstGeom>
          </p:spPr>
        </p:pic>
        <p:pic>
          <p:nvPicPr>
            <p:cNvPr id="16" name="圖片 1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97055" y="1077130"/>
              <a:ext cx="2349509" cy="1566339"/>
            </a:xfrm>
            <a:prstGeom prst="rect">
              <a:avLst/>
            </a:prstGeom>
          </p:spPr>
        </p:pic>
        <p:pic>
          <p:nvPicPr>
            <p:cNvPr id="17" name="圖片 1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2729" y="1077128"/>
              <a:ext cx="2354325" cy="1569550"/>
            </a:xfrm>
            <a:prstGeom prst="rect">
              <a:avLst/>
            </a:prstGeom>
          </p:spPr>
        </p:pic>
        <p:sp>
          <p:nvSpPr>
            <p:cNvPr id="19" name="矩形 18"/>
            <p:cNvSpPr/>
            <p:nvPr/>
          </p:nvSpPr>
          <p:spPr>
            <a:xfrm>
              <a:off x="4946564" y="1083547"/>
              <a:ext cx="2349509" cy="1559921"/>
            </a:xfrm>
            <a:prstGeom prst="rect">
              <a:avLst/>
            </a:prstGeom>
            <a:noFill/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矩形 19"/>
            <p:cNvSpPr/>
            <p:nvPr/>
          </p:nvSpPr>
          <p:spPr>
            <a:xfrm>
              <a:off x="242728" y="1073921"/>
              <a:ext cx="4691135" cy="1559921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" name="矩形 20"/>
            <p:cNvSpPr/>
            <p:nvPr/>
          </p:nvSpPr>
          <p:spPr>
            <a:xfrm>
              <a:off x="7296070" y="1073920"/>
              <a:ext cx="4699021" cy="1559921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文字方塊 22"/>
            <p:cNvSpPr txBox="1"/>
            <p:nvPr/>
          </p:nvSpPr>
          <p:spPr>
            <a:xfrm>
              <a:off x="242728" y="2643468"/>
              <a:ext cx="4691132" cy="281423"/>
            </a:xfrm>
            <a:prstGeom prst="rect">
              <a:avLst/>
            </a:prstGeom>
            <a:ln w="28575"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Reference </a:t>
              </a:r>
              <a:r>
                <a:rPr lang="en-US" altLang="zh-TW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images </a:t>
              </a:r>
              <a:endPara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" name="文字方塊 23"/>
            <p:cNvSpPr txBox="1"/>
            <p:nvPr/>
          </p:nvSpPr>
          <p:spPr>
            <a:xfrm>
              <a:off x="7305697" y="2633841"/>
              <a:ext cx="4679764" cy="281423"/>
            </a:xfrm>
            <a:prstGeom prst="rect">
              <a:avLst/>
            </a:prstGeom>
            <a:ln w="28575"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TW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Reference </a:t>
              </a:r>
              <a:r>
                <a:rPr lang="en-US" altLang="zh-TW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images </a:t>
              </a:r>
              <a:endPara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" name="文字方塊 24"/>
            <p:cNvSpPr txBox="1"/>
            <p:nvPr/>
          </p:nvSpPr>
          <p:spPr>
            <a:xfrm>
              <a:off x="4946561" y="2649885"/>
              <a:ext cx="2349509" cy="281423"/>
            </a:xfrm>
            <a:prstGeom prst="rect">
              <a:avLst/>
            </a:prstGeom>
            <a:ln w="28575">
              <a:solidFill>
                <a:srgbClr val="FF660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TW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Genuine image </a:t>
              </a:r>
              <a:endParaRPr lang="zh-TW" altLang="en-US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8" name="群組 7"/>
          <p:cNvGrpSpPr/>
          <p:nvPr/>
        </p:nvGrpSpPr>
        <p:grpSpPr>
          <a:xfrm>
            <a:off x="4500088" y="2361432"/>
            <a:ext cx="3819747" cy="3062338"/>
            <a:chOff x="1520951" y="2156073"/>
            <a:chExt cx="5932250" cy="4532825"/>
          </a:xfrm>
        </p:grpSpPr>
        <p:grpSp>
          <p:nvGrpSpPr>
            <p:cNvPr id="4" name="群組 3"/>
            <p:cNvGrpSpPr/>
            <p:nvPr/>
          </p:nvGrpSpPr>
          <p:grpSpPr>
            <a:xfrm>
              <a:off x="3680520" y="2156073"/>
              <a:ext cx="3772681" cy="4532825"/>
              <a:chOff x="1625770" y="1980709"/>
              <a:chExt cx="3772681" cy="4532825"/>
            </a:xfrm>
          </p:grpSpPr>
          <p:pic>
            <p:nvPicPr>
              <p:cNvPr id="49" name="圖片 48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68529" y="2878285"/>
                <a:ext cx="3198081" cy="3017544"/>
              </a:xfrm>
              <a:prstGeom prst="rect">
                <a:avLst/>
              </a:prstGeom>
            </p:spPr>
          </p:pic>
          <p:grpSp>
            <p:nvGrpSpPr>
              <p:cNvPr id="56" name="群組 55"/>
              <p:cNvGrpSpPr/>
              <p:nvPr/>
            </p:nvGrpSpPr>
            <p:grpSpPr>
              <a:xfrm>
                <a:off x="1625770" y="2554137"/>
                <a:ext cx="1533546" cy="1681298"/>
                <a:chOff x="4484318" y="2930415"/>
                <a:chExt cx="1533546" cy="1681298"/>
              </a:xfrm>
            </p:grpSpPr>
            <p:cxnSp>
              <p:nvCxnSpPr>
                <p:cNvPr id="28" name="直線接點 27"/>
                <p:cNvCxnSpPr/>
                <p:nvPr/>
              </p:nvCxnSpPr>
              <p:spPr>
                <a:xfrm flipH="1" flipV="1">
                  <a:off x="4911867" y="2930415"/>
                  <a:ext cx="1105997" cy="1681298"/>
                </a:xfrm>
                <a:prstGeom prst="line">
                  <a:avLst/>
                </a:prstGeom>
                <a:ln w="381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直線接點 29"/>
                <p:cNvCxnSpPr/>
                <p:nvPr/>
              </p:nvCxnSpPr>
              <p:spPr>
                <a:xfrm>
                  <a:off x="4484318" y="2930415"/>
                  <a:ext cx="427549" cy="0"/>
                </a:xfrm>
                <a:prstGeom prst="line">
                  <a:avLst/>
                </a:prstGeom>
                <a:ln w="381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1" name="矩形 30"/>
              <p:cNvSpPr/>
              <p:nvPr/>
            </p:nvSpPr>
            <p:spPr>
              <a:xfrm>
                <a:off x="1655294" y="1985043"/>
                <a:ext cx="34015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zh-TW" sz="2400" dirty="0"/>
                  <a:t>1</a:t>
                </a:r>
                <a:endParaRPr lang="zh-TW" altLang="en-US" sz="2400" dirty="0"/>
              </a:p>
            </p:txBody>
          </p:sp>
          <p:grpSp>
            <p:nvGrpSpPr>
              <p:cNvPr id="57" name="群組 56"/>
              <p:cNvGrpSpPr/>
              <p:nvPr/>
            </p:nvGrpSpPr>
            <p:grpSpPr>
              <a:xfrm>
                <a:off x="3795952" y="2554137"/>
                <a:ext cx="1360692" cy="1659312"/>
                <a:chOff x="6332017" y="2969332"/>
                <a:chExt cx="1360692" cy="1659312"/>
              </a:xfrm>
            </p:grpSpPr>
            <p:cxnSp>
              <p:nvCxnSpPr>
                <p:cNvPr id="33" name="直線接點 32"/>
                <p:cNvCxnSpPr/>
                <p:nvPr/>
              </p:nvCxnSpPr>
              <p:spPr>
                <a:xfrm flipV="1">
                  <a:off x="6332017" y="2972242"/>
                  <a:ext cx="910353" cy="1656402"/>
                </a:xfrm>
                <a:prstGeom prst="line">
                  <a:avLst/>
                </a:prstGeom>
                <a:ln w="381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直線接點 33"/>
                <p:cNvCxnSpPr/>
                <p:nvPr/>
              </p:nvCxnSpPr>
              <p:spPr>
                <a:xfrm>
                  <a:off x="7242370" y="2969332"/>
                  <a:ext cx="450339" cy="0"/>
                </a:xfrm>
                <a:prstGeom prst="line">
                  <a:avLst/>
                </a:prstGeom>
                <a:ln w="381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6" name="矩形 35"/>
              <p:cNvSpPr/>
              <p:nvPr/>
            </p:nvSpPr>
            <p:spPr>
              <a:xfrm>
                <a:off x="4788029" y="1980709"/>
                <a:ext cx="34015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zh-TW" sz="2400" dirty="0" smtClean="0"/>
                  <a:t>2</a:t>
                </a:r>
                <a:endParaRPr lang="zh-TW" altLang="en-US" sz="2400" dirty="0"/>
              </a:p>
            </p:txBody>
          </p:sp>
          <p:grpSp>
            <p:nvGrpSpPr>
              <p:cNvPr id="59" name="群組 58"/>
              <p:cNvGrpSpPr/>
              <p:nvPr/>
            </p:nvGrpSpPr>
            <p:grpSpPr>
              <a:xfrm>
                <a:off x="1655294" y="4687473"/>
                <a:ext cx="1603482" cy="1826061"/>
                <a:chOff x="4377522" y="4974656"/>
                <a:chExt cx="1603482" cy="1826061"/>
              </a:xfrm>
            </p:grpSpPr>
            <p:cxnSp>
              <p:nvCxnSpPr>
                <p:cNvPr id="37" name="直線接點 36"/>
                <p:cNvCxnSpPr/>
                <p:nvPr/>
              </p:nvCxnSpPr>
              <p:spPr>
                <a:xfrm flipV="1">
                  <a:off x="4914283" y="4974656"/>
                  <a:ext cx="1066721" cy="1826061"/>
                </a:xfrm>
                <a:prstGeom prst="line">
                  <a:avLst/>
                </a:prstGeom>
                <a:ln w="381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直線接點 37"/>
                <p:cNvCxnSpPr/>
                <p:nvPr/>
              </p:nvCxnSpPr>
              <p:spPr>
                <a:xfrm>
                  <a:off x="4377522" y="6800717"/>
                  <a:ext cx="536761" cy="0"/>
                </a:xfrm>
                <a:prstGeom prst="line">
                  <a:avLst/>
                </a:prstGeom>
                <a:ln w="381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9" name="矩形 38"/>
              <p:cNvSpPr/>
              <p:nvPr/>
            </p:nvSpPr>
            <p:spPr>
              <a:xfrm>
                <a:off x="1716976" y="5944166"/>
                <a:ext cx="411669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TW" sz="2400" dirty="0" smtClean="0"/>
                  <a:t>3</a:t>
                </a:r>
                <a:endParaRPr lang="zh-TW" altLang="en-US" sz="2400" dirty="0"/>
              </a:p>
            </p:txBody>
          </p:sp>
          <p:sp>
            <p:nvSpPr>
              <p:cNvPr id="43" name="矩形 42"/>
              <p:cNvSpPr/>
              <p:nvPr/>
            </p:nvSpPr>
            <p:spPr>
              <a:xfrm>
                <a:off x="5058293" y="5664996"/>
                <a:ext cx="34015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zh-TW" sz="2400" dirty="0" smtClean="0"/>
                  <a:t>4</a:t>
                </a:r>
                <a:endParaRPr lang="zh-TW" altLang="en-US" sz="2400" dirty="0"/>
              </a:p>
            </p:txBody>
          </p:sp>
          <p:grpSp>
            <p:nvGrpSpPr>
              <p:cNvPr id="58" name="群組 57"/>
              <p:cNvGrpSpPr/>
              <p:nvPr/>
            </p:nvGrpSpPr>
            <p:grpSpPr>
              <a:xfrm>
                <a:off x="3945879" y="4348398"/>
                <a:ext cx="1382803" cy="1934302"/>
                <a:chOff x="6413507" y="4749231"/>
                <a:chExt cx="1382803" cy="1934302"/>
              </a:xfrm>
            </p:grpSpPr>
            <p:cxnSp>
              <p:nvCxnSpPr>
                <p:cNvPr id="44" name="直線接點 43"/>
                <p:cNvCxnSpPr/>
                <p:nvPr/>
              </p:nvCxnSpPr>
              <p:spPr>
                <a:xfrm flipH="1" flipV="1">
                  <a:off x="6413507" y="4749231"/>
                  <a:ext cx="985595" cy="1934302"/>
                </a:xfrm>
                <a:prstGeom prst="line">
                  <a:avLst/>
                </a:prstGeom>
                <a:ln w="381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直線接點 46"/>
                <p:cNvCxnSpPr/>
                <p:nvPr/>
              </p:nvCxnSpPr>
              <p:spPr>
                <a:xfrm>
                  <a:off x="7395320" y="6662431"/>
                  <a:ext cx="400990" cy="0"/>
                </a:xfrm>
                <a:prstGeom prst="line">
                  <a:avLst/>
                </a:prstGeom>
                <a:ln w="381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32" name="直線接點 31"/>
            <p:cNvCxnSpPr/>
            <p:nvPr/>
          </p:nvCxnSpPr>
          <p:spPr>
            <a:xfrm flipH="1">
              <a:off x="2041742" y="4602062"/>
              <a:ext cx="2297591" cy="34367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文字方塊 6"/>
            <p:cNvSpPr txBox="1"/>
            <p:nvPr/>
          </p:nvSpPr>
          <p:spPr>
            <a:xfrm>
              <a:off x="1520951" y="4024439"/>
              <a:ext cx="2529250" cy="5466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Background 0</a:t>
              </a:r>
              <a:endParaRPr lang="zh-TW" altLang="en-US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99341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表格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86573729"/>
                  </p:ext>
                </p:extLst>
              </p:nvPr>
            </p:nvGraphicFramePr>
            <p:xfrm>
              <a:off x="338203" y="839243"/>
              <a:ext cx="9093896" cy="215556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15232"/>
                    <a:gridCol w="2880987"/>
                    <a:gridCol w="2066794"/>
                    <a:gridCol w="1553228"/>
                    <a:gridCol w="1277655"/>
                  </a:tblGrid>
                  <a:tr h="30136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Key</a:t>
                          </a:r>
                          <a:r>
                            <a:rPr lang="en-US" altLang="zh-TW" sz="1200" baseline="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altLang="zh-TW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Atom</a:t>
                          </a:r>
                          <a:endParaRPr lang="zh-TW" altLang="en-US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TW" altLang="en-US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</a:t>
                          </a:r>
                          <a:endParaRPr lang="zh-TW" altLang="en-US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</a:t>
                          </a:r>
                          <a:endParaRPr lang="zh-TW" altLang="en-US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</a:t>
                          </a:r>
                          <a:endParaRPr lang="zh-TW" altLang="en-US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</a:tr>
                  <a:tr h="370840">
                    <a:tc rowSpan="4"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b="1" dirty="0" smtClean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Predicates</a:t>
                          </a:r>
                          <a:endParaRPr lang="zh-TW" altLang="en-US" sz="1200" b="1" dirty="0">
                            <a:solidFill>
                              <a:schemeClr val="bg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ne(1,2)</a:t>
                          </a:r>
                          <a:endParaRPr lang="zh-TW" altLang="en-US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ne(2,1)</a:t>
                          </a:r>
                          <a:endParaRPr lang="zh-TW" altLang="en-US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ne(3,1)</a:t>
                          </a:r>
                          <a:endParaRPr lang="zh-TW" altLang="en-US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ne (4,1)</a:t>
                          </a:r>
                          <a:endParaRPr lang="zh-TW" altLang="en-US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ne (1,3)</a:t>
                          </a:r>
                          <a:endParaRPr lang="zh-TW" altLang="en-US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ne(2,3)</a:t>
                          </a:r>
                          <a:endParaRPr lang="zh-TW" altLang="en-US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ne(3,2)</a:t>
                          </a:r>
                          <a:endParaRPr lang="zh-TW" altLang="en-US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ne (4,2)</a:t>
                          </a:r>
                          <a:endParaRPr lang="zh-TW" altLang="en-US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ne (1,4)</a:t>
                          </a:r>
                          <a:endParaRPr lang="zh-TW" altLang="en-US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ne(2,4)</a:t>
                          </a:r>
                          <a:endParaRPr lang="zh-TW" altLang="en-US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ne (1,0)</a:t>
                          </a:r>
                          <a:endParaRPr lang="zh-TW" altLang="en-US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b="1" dirty="0" smtClean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Formulas</a:t>
                          </a:r>
                          <a:endParaRPr lang="zh-TW" altLang="en-US" sz="1200" b="1" dirty="0">
                            <a:solidFill>
                              <a:schemeClr val="bg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𝑛𝑒</m:t>
                                </m:r>
                                <m:d>
                                  <m:dPr>
                                    <m:ctrlPr>
                                      <a:rPr lang="en-US" altLang="zh-TW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TW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1,2</m:t>
                                    </m:r>
                                  </m:e>
                                </m:d>
                                <m:r>
                                  <a:rPr lang="en-US" altLang="zh-TW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∩</m:t>
                                </m:r>
                                <m:r>
                                  <a:rPr lang="en-US" altLang="zh-TW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𝑛𝑒</m:t>
                                </m:r>
                                <m:d>
                                  <m:dPr>
                                    <m:ctrlPr>
                                      <a:rPr lang="en-US" altLang="zh-TW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TW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1,3</m:t>
                                    </m:r>
                                  </m:e>
                                </m:d>
                                <m:r>
                                  <a:rPr lang="en-US" altLang="zh-TW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∩</m:t>
                                </m:r>
                                <m:r>
                                  <a:rPr lang="en-US" altLang="zh-TW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𝑛𝑒</m:t>
                                </m:r>
                                <m:d>
                                  <m:dPr>
                                    <m:ctrlPr>
                                      <a:rPr lang="en-US" altLang="zh-TW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TW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1,4</m:t>
                                    </m:r>
                                  </m:e>
                                </m:d>
                                <m:r>
                                  <a:rPr lang="en-US" altLang="zh-TW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∩</m:t>
                                </m:r>
                                <m:r>
                                  <a:rPr lang="en-US" altLang="zh-TW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𝑛𝑒</m:t>
                                </m:r>
                                <m:r>
                                  <a:rPr lang="en-US" altLang="zh-TW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 (1,2)</m:t>
                                </m:r>
                              </m:oMath>
                            </m:oMathPara>
                          </a14:m>
                          <a:endParaRPr lang="en-US" altLang="zh-TW" sz="1200" b="0" dirty="0" smtClean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𝑛𝑒</m:t>
                                </m:r>
                                <m:d>
                                  <m:dPr>
                                    <m:ctrlPr>
                                      <a:rPr lang="en-US" altLang="zh-TW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TW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2,1</m:t>
                                    </m:r>
                                  </m:e>
                                </m:d>
                                <m:r>
                                  <a:rPr lang="en-US" altLang="zh-TW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∩</m:t>
                                </m:r>
                                <m:r>
                                  <a:rPr lang="en-US" altLang="zh-TW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𝑛𝑒</m:t>
                                </m:r>
                                <m:d>
                                  <m:dPr>
                                    <m:ctrlPr>
                                      <a:rPr lang="en-US" altLang="zh-TW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TW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2,3</m:t>
                                    </m:r>
                                  </m:e>
                                </m:d>
                                <m:r>
                                  <a:rPr lang="en-US" altLang="zh-TW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∩</m:t>
                                </m:r>
                                <m:r>
                                  <a:rPr lang="en-US" altLang="zh-TW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𝑛𝑒</m:t>
                                </m:r>
                                <m:d>
                                  <m:dPr>
                                    <m:ctrlPr>
                                      <a:rPr lang="en-US" altLang="zh-TW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TW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2,4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altLang="zh-TW" sz="1200" b="0" dirty="0" smtClean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𝑛𝑒</m:t>
                                </m:r>
                                <m:d>
                                  <m:dPr>
                                    <m:ctrlPr>
                                      <a:rPr lang="en-US" altLang="zh-TW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TW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3,1</m:t>
                                    </m:r>
                                  </m:e>
                                </m:d>
                                <m:r>
                                  <a:rPr lang="en-US" altLang="zh-TW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∩</m:t>
                                </m:r>
                                <m:r>
                                  <a:rPr lang="en-US" altLang="zh-TW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𝑛𝑒</m:t>
                                </m:r>
                                <m:d>
                                  <m:dPr>
                                    <m:ctrlPr>
                                      <a:rPr lang="en-US" altLang="zh-TW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TW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3,2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zh-TW" altLang="en-US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𝑛𝑒</a:t>
                          </a:r>
                          <a:r>
                            <a:rPr lang="en-US" altLang="zh-TW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(4,1)∩</a:t>
                          </a:r>
                          <a:r>
                            <a:rPr lang="zh-TW" altLang="en-US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𝑛𝑒</a:t>
                          </a:r>
                          <a:r>
                            <a:rPr lang="en-US" altLang="zh-TW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(4,2)</a:t>
                          </a:r>
                          <a:endParaRPr lang="zh-TW" altLang="en-US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表格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86573729"/>
                  </p:ext>
                </p:extLst>
              </p:nvPr>
            </p:nvGraphicFramePr>
            <p:xfrm>
              <a:off x="338203" y="839243"/>
              <a:ext cx="9093896" cy="215556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15232"/>
                    <a:gridCol w="2880987"/>
                    <a:gridCol w="2066794"/>
                    <a:gridCol w="1553228"/>
                    <a:gridCol w="1277655"/>
                  </a:tblGrid>
                  <a:tr h="30136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Key</a:t>
                          </a:r>
                          <a:r>
                            <a:rPr lang="en-US" altLang="zh-TW" sz="1200" baseline="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altLang="zh-TW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Atom</a:t>
                          </a:r>
                          <a:endParaRPr lang="zh-TW" altLang="en-US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TW" altLang="en-US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</a:t>
                          </a:r>
                          <a:endParaRPr lang="zh-TW" altLang="en-US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</a:t>
                          </a:r>
                          <a:endParaRPr lang="zh-TW" altLang="en-US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</a:t>
                          </a:r>
                          <a:endParaRPr lang="zh-TW" altLang="en-US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</a:tr>
                  <a:tr h="370840">
                    <a:tc rowSpan="4"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b="1" dirty="0" smtClean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Predicates</a:t>
                          </a:r>
                          <a:endParaRPr lang="zh-TW" altLang="en-US" sz="1200" b="1" dirty="0">
                            <a:solidFill>
                              <a:schemeClr val="bg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ne(1,2)</a:t>
                          </a:r>
                          <a:endParaRPr lang="zh-TW" altLang="en-US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ne(2,1)</a:t>
                          </a:r>
                          <a:endParaRPr lang="zh-TW" altLang="en-US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ne(3,1)</a:t>
                          </a:r>
                          <a:endParaRPr lang="zh-TW" altLang="en-US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ne (4,1)</a:t>
                          </a:r>
                          <a:endParaRPr lang="zh-TW" altLang="en-US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ne (1,3)</a:t>
                          </a:r>
                          <a:endParaRPr lang="zh-TW" altLang="en-US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ne(2,3)</a:t>
                          </a:r>
                          <a:endParaRPr lang="zh-TW" altLang="en-US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ne(3,2)</a:t>
                          </a:r>
                          <a:endParaRPr lang="zh-TW" altLang="en-US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ne (4,2)</a:t>
                          </a:r>
                          <a:endParaRPr lang="zh-TW" altLang="en-US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ne (1,4)</a:t>
                          </a:r>
                          <a:endParaRPr lang="zh-TW" altLang="en-US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ne(2,4)</a:t>
                          </a:r>
                          <a:endParaRPr lang="zh-TW" altLang="en-US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ne (1,0)</a:t>
                          </a:r>
                          <a:endParaRPr lang="zh-TW" altLang="en-US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b="1" dirty="0" smtClean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Formulas</a:t>
                          </a:r>
                          <a:endParaRPr lang="zh-TW" altLang="en-US" sz="1200" b="1" dirty="0">
                            <a:solidFill>
                              <a:schemeClr val="bg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45877" t="-483607" r="-170825" b="-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203540" t="-483607" r="-138348" b="-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403529" t="-483607" r="-83922" b="-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𝑛𝑒</a:t>
                          </a:r>
                          <a:r>
                            <a:rPr lang="en-US" altLang="zh-TW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(4,1)∩</a:t>
                          </a:r>
                          <a:r>
                            <a:rPr lang="zh-TW" altLang="en-US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𝑛𝑒</a:t>
                          </a:r>
                          <a:r>
                            <a:rPr lang="en-US" altLang="zh-TW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(4,2)</a:t>
                          </a:r>
                          <a:endParaRPr lang="zh-TW" altLang="en-US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241738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群組 33"/>
          <p:cNvGrpSpPr/>
          <p:nvPr/>
        </p:nvGrpSpPr>
        <p:grpSpPr>
          <a:xfrm>
            <a:off x="1293566" y="1488233"/>
            <a:ext cx="9066643" cy="2615640"/>
            <a:chOff x="1293566" y="1488233"/>
            <a:chExt cx="9066643" cy="2615640"/>
          </a:xfrm>
        </p:grpSpPr>
        <p:grpSp>
          <p:nvGrpSpPr>
            <p:cNvPr id="82" name="群組 81"/>
            <p:cNvGrpSpPr/>
            <p:nvPr/>
          </p:nvGrpSpPr>
          <p:grpSpPr>
            <a:xfrm>
              <a:off x="1293566" y="1488233"/>
              <a:ext cx="9066643" cy="2615640"/>
              <a:chOff x="1322141" y="1488233"/>
              <a:chExt cx="9066643" cy="2615640"/>
            </a:xfrm>
          </p:grpSpPr>
          <p:grpSp>
            <p:nvGrpSpPr>
              <p:cNvPr id="49" name="群組 48"/>
              <p:cNvGrpSpPr/>
              <p:nvPr/>
            </p:nvGrpSpPr>
            <p:grpSpPr>
              <a:xfrm>
                <a:off x="1322141" y="1488233"/>
                <a:ext cx="9066643" cy="2615640"/>
                <a:chOff x="1314049" y="1496325"/>
                <a:chExt cx="9066643" cy="2615640"/>
              </a:xfrm>
            </p:grpSpPr>
            <p:sp>
              <p:nvSpPr>
                <p:cNvPr id="4" name="矩形 3"/>
                <p:cNvSpPr/>
                <p:nvPr/>
              </p:nvSpPr>
              <p:spPr>
                <a:xfrm>
                  <a:off x="1314049" y="1955622"/>
                  <a:ext cx="1136354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altLang="zh-TW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Camera 1</a:t>
                  </a:r>
                  <a:endParaRPr lang="zh-TW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" name="矩形 4"/>
                <p:cNvSpPr/>
                <p:nvPr/>
              </p:nvSpPr>
              <p:spPr>
                <a:xfrm>
                  <a:off x="1485516" y="3495194"/>
                  <a:ext cx="784017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altLang="zh-TW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Input </a:t>
                  </a:r>
                  <a:endParaRPr lang="zh-TW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pic>
              <p:nvPicPr>
                <p:cNvPr id="6" name="圖片 5"/>
                <p:cNvPicPr>
                  <a:picLocks noChangeAspect="1"/>
                </p:cNvPicPr>
                <p:nvPr/>
              </p:nvPicPr>
              <p:blipFill rotWithShape="1"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0598" t="34723" r="50000" b="21992"/>
                <a:stretch/>
              </p:blipFill>
              <p:spPr>
                <a:xfrm>
                  <a:off x="1477225" y="2345127"/>
                  <a:ext cx="744167" cy="1116160"/>
                </a:xfrm>
                <a:prstGeom prst="rect">
                  <a:avLst/>
                </a:prstGeom>
              </p:spPr>
            </p:pic>
            <p:sp>
              <p:nvSpPr>
                <p:cNvPr id="7" name="圓柱 6"/>
                <p:cNvSpPr/>
                <p:nvPr/>
              </p:nvSpPr>
              <p:spPr>
                <a:xfrm>
                  <a:off x="2680340" y="1548155"/>
                  <a:ext cx="1848521" cy="1236097"/>
                </a:xfrm>
                <a:prstGeom prst="can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dirty="0" smtClean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endParaRPr lang="zh-TW" alt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8" name="矩形 7"/>
                <p:cNvSpPr/>
                <p:nvPr/>
              </p:nvSpPr>
              <p:spPr>
                <a:xfrm>
                  <a:off x="3064757" y="1496325"/>
                  <a:ext cx="1371895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altLang="zh-TW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Repository</a:t>
                  </a:r>
                  <a:endParaRPr lang="zh-TW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9" name="直線單箭頭接點 8"/>
                <p:cNvCxnSpPr/>
                <p:nvPr/>
              </p:nvCxnSpPr>
              <p:spPr>
                <a:xfrm>
                  <a:off x="2221392" y="3674528"/>
                  <a:ext cx="731409" cy="0"/>
                </a:xfrm>
                <a:prstGeom prst="straightConnector1">
                  <a:avLst/>
                </a:prstGeom>
                <a:ln w="571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" name="文字方塊 9"/>
                <p:cNvSpPr txBox="1"/>
                <p:nvPr/>
              </p:nvSpPr>
              <p:spPr>
                <a:xfrm>
                  <a:off x="2939682" y="3489862"/>
                  <a:ext cx="1329835" cy="369332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TW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Matching</a:t>
                  </a:r>
                  <a:endParaRPr lang="zh-TW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11" name="直線單箭頭接點 10"/>
                <p:cNvCxnSpPr>
                  <a:stCxn id="7" idx="3"/>
                  <a:endCxn id="10" idx="0"/>
                </p:cNvCxnSpPr>
                <p:nvPr/>
              </p:nvCxnSpPr>
              <p:spPr>
                <a:xfrm flipH="1">
                  <a:off x="3604600" y="2784252"/>
                  <a:ext cx="1" cy="705610"/>
                </a:xfrm>
                <a:prstGeom prst="straightConnector1">
                  <a:avLst/>
                </a:prstGeom>
                <a:ln w="571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直線單箭頭接點 11"/>
                <p:cNvCxnSpPr>
                  <a:stCxn id="10" idx="3"/>
                  <a:endCxn id="74" idx="1"/>
                </p:cNvCxnSpPr>
                <p:nvPr/>
              </p:nvCxnSpPr>
              <p:spPr>
                <a:xfrm>
                  <a:off x="4269517" y="3674528"/>
                  <a:ext cx="1206007" cy="0"/>
                </a:xfrm>
                <a:prstGeom prst="straightConnector1">
                  <a:avLst/>
                </a:prstGeom>
                <a:ln w="571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" name="流程圖: 決策 16"/>
                <p:cNvSpPr/>
                <p:nvPr/>
              </p:nvSpPr>
              <p:spPr>
                <a:xfrm>
                  <a:off x="8098835" y="3175861"/>
                  <a:ext cx="1740640" cy="936104"/>
                </a:xfrm>
                <a:prstGeom prst="flowChartDecision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8" name="文字方塊 17"/>
                <p:cNvSpPr txBox="1"/>
                <p:nvPr/>
              </p:nvSpPr>
              <p:spPr>
                <a:xfrm>
                  <a:off x="8257220" y="3459247"/>
                  <a:ext cx="144016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TW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Measurement</a:t>
                  </a:r>
                  <a:endParaRPr lang="zh-TW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9" name="矩形 18"/>
                <p:cNvSpPr/>
                <p:nvPr/>
              </p:nvSpPr>
              <p:spPr>
                <a:xfrm>
                  <a:off x="9176650" y="1725434"/>
                  <a:ext cx="1204042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altLang="zh-TW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Camera 2</a:t>
                  </a:r>
                  <a:endParaRPr lang="zh-TW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pic>
              <p:nvPicPr>
                <p:cNvPr id="20" name="圖片 19"/>
                <p:cNvPicPr>
                  <a:picLocks noChangeAspect="1"/>
                </p:cNvPicPr>
                <p:nvPr/>
              </p:nvPicPr>
              <p:blipFill rotWithShape="1"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0598" t="34723" r="50000" b="21992"/>
                <a:stretch/>
              </p:blipFill>
              <p:spPr>
                <a:xfrm>
                  <a:off x="9429030" y="2094766"/>
                  <a:ext cx="744167" cy="1116160"/>
                </a:xfrm>
                <a:prstGeom prst="rect">
                  <a:avLst/>
                </a:prstGeom>
              </p:spPr>
            </p:pic>
            <p:sp>
              <p:nvSpPr>
                <p:cNvPr id="21" name="文字方塊 20"/>
                <p:cNvSpPr txBox="1"/>
                <p:nvPr/>
              </p:nvSpPr>
              <p:spPr>
                <a:xfrm>
                  <a:off x="5759380" y="1817122"/>
                  <a:ext cx="1038600" cy="646331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TW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L</a:t>
                  </a:r>
                  <a:r>
                    <a:rPr lang="en-US" altLang="zh-TW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earning </a:t>
                  </a:r>
                  <a:r>
                    <a:rPr lang="en-US" altLang="zh-TW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</a:t>
                  </a:r>
                  <a:r>
                    <a:rPr lang="en-US" altLang="zh-TW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ethod</a:t>
                  </a:r>
                  <a:endParaRPr lang="zh-TW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22" name="肘形接點 21"/>
                <p:cNvCxnSpPr>
                  <a:stCxn id="17" idx="0"/>
                  <a:endCxn id="21" idx="3"/>
                </p:cNvCxnSpPr>
                <p:nvPr/>
              </p:nvCxnSpPr>
              <p:spPr>
                <a:xfrm rot="16200000" flipV="1">
                  <a:off x="7365782" y="1572487"/>
                  <a:ext cx="1035573" cy="2171175"/>
                </a:xfrm>
                <a:prstGeom prst="bentConnector2">
                  <a:avLst/>
                </a:prstGeom>
                <a:ln w="571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直線單箭頭接點 37"/>
                <p:cNvCxnSpPr>
                  <a:stCxn id="21" idx="1"/>
                  <a:endCxn id="7" idx="4"/>
                </p:cNvCxnSpPr>
                <p:nvPr/>
              </p:nvCxnSpPr>
              <p:spPr>
                <a:xfrm flipH="1">
                  <a:off x="4528861" y="2140288"/>
                  <a:ext cx="1230519" cy="25916"/>
                </a:xfrm>
                <a:prstGeom prst="straightConnector1">
                  <a:avLst/>
                </a:prstGeom>
                <a:ln w="571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4" name="文字方塊 73"/>
              <p:cNvSpPr txBox="1"/>
              <p:nvPr/>
            </p:nvSpPr>
            <p:spPr>
              <a:xfrm>
                <a:off x="5483616" y="3481770"/>
                <a:ext cx="1247935" cy="369332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Robot Arm</a:t>
                </a:r>
                <a:endParaRPr lang="zh-TW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80" name="直線單箭頭接點 79"/>
              <p:cNvCxnSpPr>
                <a:stCxn id="74" idx="3"/>
                <a:endCxn id="17" idx="1"/>
              </p:cNvCxnSpPr>
              <p:nvPr/>
            </p:nvCxnSpPr>
            <p:spPr>
              <a:xfrm flipV="1">
                <a:off x="6731551" y="3635821"/>
                <a:ext cx="1375376" cy="30615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矩形 13"/>
            <p:cNvSpPr/>
            <p:nvPr/>
          </p:nvSpPr>
          <p:spPr>
            <a:xfrm>
              <a:off x="2671209" y="1993697"/>
              <a:ext cx="1905931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Multilayers Networks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292261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4443184"/>
              </p:ext>
            </p:extLst>
          </p:nvPr>
        </p:nvGraphicFramePr>
        <p:xfrm>
          <a:off x="846540" y="2348104"/>
          <a:ext cx="1368150" cy="109728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456050"/>
                <a:gridCol w="456050"/>
                <a:gridCol w="456050"/>
              </a:tblGrid>
              <a:tr h="312035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4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1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2</a:t>
                      </a:r>
                      <a:endParaRPr lang="zh-TW" altLang="en-US" b="0" dirty="0"/>
                    </a:p>
                  </a:txBody>
                  <a:tcPr anchor="ctr"/>
                </a:tc>
              </a:tr>
              <a:tr h="312035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2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1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2</a:t>
                      </a:r>
                      <a:endParaRPr lang="zh-TW" altLang="en-US" b="0" dirty="0"/>
                    </a:p>
                  </a:txBody>
                  <a:tcPr anchor="ctr"/>
                </a:tc>
              </a:tr>
              <a:tr h="312035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1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1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3</a:t>
                      </a:r>
                      <a:endParaRPr lang="zh-TW" altLang="en-US" b="0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5" name="向右箭號 4"/>
          <p:cNvSpPr/>
          <p:nvPr/>
        </p:nvSpPr>
        <p:spPr>
          <a:xfrm>
            <a:off x="2358708" y="2716724"/>
            <a:ext cx="360040" cy="36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36094"/>
              </p:ext>
            </p:extLst>
          </p:nvPr>
        </p:nvGraphicFramePr>
        <p:xfrm>
          <a:off x="2790756" y="1814651"/>
          <a:ext cx="1944215" cy="2164185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388843"/>
                <a:gridCol w="354534"/>
                <a:gridCol w="423152"/>
                <a:gridCol w="388843"/>
                <a:gridCol w="388843"/>
              </a:tblGrid>
              <a:tr h="432837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0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0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0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0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0</a:t>
                      </a:r>
                      <a:endParaRPr lang="zh-TW" altLang="en-US" b="0" dirty="0"/>
                    </a:p>
                  </a:txBody>
                  <a:tcPr anchor="ctr"/>
                </a:tc>
              </a:tr>
              <a:tr h="432837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4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2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 anchor="ctr"/>
                </a:tc>
              </a:tr>
              <a:tr h="432837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2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2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 anchor="ctr"/>
                </a:tc>
              </a:tr>
              <a:tr h="432837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3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 anchor="ctr"/>
                </a:tc>
              </a:tr>
              <a:tr h="432837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7" name="向右箭號 6"/>
          <p:cNvSpPr/>
          <p:nvPr/>
        </p:nvSpPr>
        <p:spPr>
          <a:xfrm>
            <a:off x="4794454" y="2787241"/>
            <a:ext cx="360040" cy="36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5109588"/>
              </p:ext>
            </p:extLst>
          </p:nvPr>
        </p:nvGraphicFramePr>
        <p:xfrm>
          <a:off x="5276230" y="1158246"/>
          <a:ext cx="1368150" cy="109728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456050"/>
                <a:gridCol w="456050"/>
                <a:gridCol w="456050"/>
              </a:tblGrid>
              <a:tr h="29673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0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0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0</a:t>
                      </a:r>
                      <a:endParaRPr lang="zh-TW" altLang="en-US" b="0" dirty="0"/>
                    </a:p>
                  </a:txBody>
                  <a:tcPr anchor="ctr"/>
                </a:tc>
              </a:tr>
              <a:tr h="29673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 smtClean="0">
                          <a:solidFill>
                            <a:srgbClr val="FF0000"/>
                          </a:solidFill>
                        </a:rPr>
                        <a:t>4</a:t>
                      </a:r>
                      <a:endParaRPr lang="zh-TW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</a:t>
                      </a:r>
                      <a:endParaRPr lang="zh-TW" altLang="en-US" b="0" dirty="0"/>
                    </a:p>
                  </a:txBody>
                  <a:tcPr anchor="ctr"/>
                </a:tc>
              </a:tr>
              <a:tr h="29673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2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</a:t>
                      </a:r>
                      <a:endParaRPr lang="zh-TW" altLang="en-US" b="0" dirty="0"/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9" name="表格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0420889"/>
              </p:ext>
            </p:extLst>
          </p:nvPr>
        </p:nvGraphicFramePr>
        <p:xfrm>
          <a:off x="6834188" y="2418621"/>
          <a:ext cx="1368150" cy="109728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456050"/>
                <a:gridCol w="456050"/>
                <a:gridCol w="456050"/>
              </a:tblGrid>
              <a:tr h="312035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1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2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0</a:t>
                      </a:r>
                      <a:endParaRPr lang="zh-TW" altLang="en-US" b="0" dirty="0"/>
                    </a:p>
                  </a:txBody>
                  <a:tcPr anchor="ctr"/>
                </a:tc>
              </a:tr>
              <a:tr h="312035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1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 smtClean="0">
                          <a:solidFill>
                            <a:srgbClr val="FF0000"/>
                          </a:solidFill>
                        </a:rPr>
                        <a:t>2</a:t>
                      </a:r>
                      <a:endParaRPr lang="zh-TW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0</a:t>
                      </a:r>
                      <a:endParaRPr lang="zh-TW" altLang="en-US" b="0" dirty="0"/>
                    </a:p>
                  </a:txBody>
                  <a:tcPr anchor="ctr"/>
                </a:tc>
              </a:tr>
              <a:tr h="312035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1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3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0</a:t>
                      </a:r>
                      <a:endParaRPr lang="zh-TW" altLang="en-US" b="0" dirty="0"/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10" name="表格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4736426"/>
              </p:ext>
            </p:extLst>
          </p:nvPr>
        </p:nvGraphicFramePr>
        <p:xfrm>
          <a:off x="8349838" y="2408849"/>
          <a:ext cx="1368153" cy="109728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456051"/>
                <a:gridCol w="456051"/>
                <a:gridCol w="456051"/>
              </a:tblGrid>
              <a:tr h="354518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0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0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0</a:t>
                      </a:r>
                      <a:endParaRPr lang="zh-TW" altLang="en-US" b="0" dirty="0"/>
                    </a:p>
                  </a:txBody>
                  <a:tcPr anchor="ctr"/>
                </a:tc>
              </a:tr>
              <a:tr h="354518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 smtClean="0">
                          <a:solidFill>
                            <a:srgbClr val="FF0000"/>
                          </a:solidFill>
                        </a:rPr>
                        <a:t>2</a:t>
                      </a:r>
                      <a:endParaRPr lang="zh-TW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 anchor="ctr"/>
                </a:tc>
              </a:tr>
              <a:tr h="354518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2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11" name="表格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0554681"/>
              </p:ext>
            </p:extLst>
          </p:nvPr>
        </p:nvGraphicFramePr>
        <p:xfrm>
          <a:off x="6823204" y="3748583"/>
          <a:ext cx="1368150" cy="109728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456050"/>
                <a:gridCol w="456050"/>
                <a:gridCol w="456050"/>
              </a:tblGrid>
              <a:tr h="312035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2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1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2</a:t>
                      </a:r>
                      <a:endParaRPr lang="zh-TW" altLang="en-US" b="0" dirty="0"/>
                    </a:p>
                  </a:txBody>
                  <a:tcPr anchor="ctr"/>
                </a:tc>
              </a:tr>
              <a:tr h="312035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1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3</a:t>
                      </a:r>
                      <a:endParaRPr lang="zh-TW" altLang="en-US" b="0" dirty="0"/>
                    </a:p>
                  </a:txBody>
                  <a:tcPr anchor="ctr"/>
                </a:tc>
              </a:tr>
              <a:tr h="312035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0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0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0</a:t>
                      </a:r>
                      <a:endParaRPr lang="zh-TW" altLang="en-US" b="0" dirty="0"/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12" name="表格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6930918"/>
              </p:ext>
            </p:extLst>
          </p:nvPr>
        </p:nvGraphicFramePr>
        <p:xfrm>
          <a:off x="6810678" y="1145720"/>
          <a:ext cx="1368150" cy="109728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456050"/>
                <a:gridCol w="456050"/>
                <a:gridCol w="456050"/>
              </a:tblGrid>
              <a:tr h="312035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4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1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2</a:t>
                      </a:r>
                      <a:endParaRPr lang="zh-TW" altLang="en-US" b="0" dirty="0"/>
                    </a:p>
                  </a:txBody>
                  <a:tcPr anchor="ctr"/>
                </a:tc>
              </a:tr>
              <a:tr h="312035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2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2</a:t>
                      </a:r>
                      <a:endParaRPr lang="zh-TW" altLang="en-US" b="0" dirty="0"/>
                    </a:p>
                  </a:txBody>
                  <a:tcPr anchor="ctr"/>
                </a:tc>
              </a:tr>
              <a:tr h="312035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1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1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3</a:t>
                      </a:r>
                      <a:endParaRPr lang="zh-TW" altLang="en-US" b="0" dirty="0"/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13" name="表格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7821955"/>
              </p:ext>
            </p:extLst>
          </p:nvPr>
        </p:nvGraphicFramePr>
        <p:xfrm>
          <a:off x="8359615" y="3760442"/>
          <a:ext cx="1368150" cy="109728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456050"/>
                <a:gridCol w="456050"/>
                <a:gridCol w="456050"/>
              </a:tblGrid>
              <a:tr h="312035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0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0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0</a:t>
                      </a:r>
                      <a:endParaRPr lang="zh-TW" altLang="en-US" b="0" dirty="0"/>
                    </a:p>
                  </a:txBody>
                  <a:tcPr anchor="ctr"/>
                </a:tc>
              </a:tr>
              <a:tr h="312035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4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2</a:t>
                      </a:r>
                      <a:endParaRPr lang="zh-TW" altLang="en-US" b="0" dirty="0"/>
                    </a:p>
                  </a:txBody>
                  <a:tcPr anchor="ctr"/>
                </a:tc>
              </a:tr>
              <a:tr h="312035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2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2</a:t>
                      </a:r>
                      <a:endParaRPr lang="zh-TW" altLang="en-US" b="0" dirty="0"/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14" name="表格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4392030"/>
              </p:ext>
            </p:extLst>
          </p:nvPr>
        </p:nvGraphicFramePr>
        <p:xfrm>
          <a:off x="5278213" y="3723197"/>
          <a:ext cx="1368150" cy="1146762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456050"/>
                <a:gridCol w="456050"/>
                <a:gridCol w="456050"/>
              </a:tblGrid>
              <a:tr h="382254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0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2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1</a:t>
                      </a:r>
                      <a:endParaRPr lang="zh-TW" altLang="en-US" b="0" dirty="0"/>
                    </a:p>
                  </a:txBody>
                  <a:tcPr anchor="ctr"/>
                </a:tc>
              </a:tr>
              <a:tr h="382254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0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1</a:t>
                      </a:r>
                      <a:endParaRPr lang="zh-TW" altLang="en-US" b="0" dirty="0"/>
                    </a:p>
                  </a:txBody>
                  <a:tcPr anchor="ctr"/>
                </a:tc>
              </a:tr>
              <a:tr h="382254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0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0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0</a:t>
                      </a:r>
                      <a:endParaRPr lang="zh-TW" altLang="en-US" b="0" dirty="0"/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15" name="表格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8067218"/>
              </p:ext>
            </p:extLst>
          </p:nvPr>
        </p:nvGraphicFramePr>
        <p:xfrm>
          <a:off x="5276606" y="2418621"/>
          <a:ext cx="1368150" cy="109728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456050"/>
                <a:gridCol w="456050"/>
                <a:gridCol w="456050"/>
              </a:tblGrid>
              <a:tr h="266392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 smtClean="0"/>
                        <a:t>0</a:t>
                      </a:r>
                      <a:endParaRPr lang="zh-TW" altLang="en-US" b="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 smtClean="0"/>
                        <a:t>4</a:t>
                      </a:r>
                      <a:endParaRPr lang="zh-TW" altLang="en-US" b="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 smtClean="0"/>
                        <a:t>1</a:t>
                      </a:r>
                      <a:endParaRPr lang="zh-TW" altLang="en-US" b="0" i="0" dirty="0"/>
                    </a:p>
                  </a:txBody>
                  <a:tcPr anchor="ctr"/>
                </a:tc>
              </a:tr>
              <a:tr h="266392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 smtClean="0"/>
                        <a:t>0</a:t>
                      </a:r>
                      <a:endParaRPr lang="zh-TW" altLang="en-US" b="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i="0" dirty="0" smtClean="0">
                          <a:solidFill>
                            <a:srgbClr val="FF0000"/>
                          </a:solidFill>
                        </a:rPr>
                        <a:t>2</a:t>
                      </a:r>
                      <a:endParaRPr lang="zh-TW" altLang="en-US" b="1" i="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 smtClean="0"/>
                        <a:t>1</a:t>
                      </a:r>
                      <a:endParaRPr lang="zh-TW" altLang="en-US" b="0" i="0" dirty="0"/>
                    </a:p>
                  </a:txBody>
                  <a:tcPr anchor="ctr"/>
                </a:tc>
              </a:tr>
              <a:tr h="266392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 smtClean="0"/>
                        <a:t>0</a:t>
                      </a:r>
                      <a:endParaRPr lang="zh-TW" altLang="en-US" b="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 smtClean="0"/>
                        <a:t>1</a:t>
                      </a:r>
                      <a:endParaRPr lang="zh-TW" altLang="en-US" b="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 smtClean="0"/>
                        <a:t>1</a:t>
                      </a:r>
                      <a:endParaRPr lang="zh-TW" altLang="en-US" b="0" i="0" dirty="0"/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16" name="表格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2552678"/>
              </p:ext>
            </p:extLst>
          </p:nvPr>
        </p:nvGraphicFramePr>
        <p:xfrm>
          <a:off x="8357276" y="1165406"/>
          <a:ext cx="1368150" cy="109728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456050"/>
                <a:gridCol w="456050"/>
                <a:gridCol w="456050"/>
              </a:tblGrid>
              <a:tr h="312035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1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2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0</a:t>
                      </a:r>
                      <a:endParaRPr lang="zh-TW" altLang="en-US" b="0" dirty="0"/>
                    </a:p>
                  </a:txBody>
                  <a:tcPr anchor="ctr"/>
                </a:tc>
              </a:tr>
              <a:tr h="312035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1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 smtClean="0">
                          <a:solidFill>
                            <a:srgbClr val="FF0000"/>
                          </a:solidFill>
                        </a:rPr>
                        <a:t>3</a:t>
                      </a:r>
                      <a:endParaRPr lang="zh-TW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0</a:t>
                      </a:r>
                      <a:endParaRPr lang="zh-TW" altLang="en-US" b="0" dirty="0"/>
                    </a:p>
                  </a:txBody>
                  <a:tcPr anchor="ctr"/>
                </a:tc>
              </a:tr>
              <a:tr h="312035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0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0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0</a:t>
                      </a:r>
                      <a:endParaRPr lang="zh-TW" altLang="en-US" b="0" dirty="0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539560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群組 4"/>
          <p:cNvGrpSpPr/>
          <p:nvPr/>
        </p:nvGrpSpPr>
        <p:grpSpPr>
          <a:xfrm>
            <a:off x="1265130" y="440107"/>
            <a:ext cx="8204548" cy="5638800"/>
            <a:chOff x="1265130" y="440107"/>
            <a:chExt cx="8204548" cy="5638800"/>
          </a:xfrm>
        </p:grpSpPr>
        <p:sp>
          <p:nvSpPr>
            <p:cNvPr id="16" name="橢圓 15"/>
            <p:cNvSpPr/>
            <p:nvPr/>
          </p:nvSpPr>
          <p:spPr>
            <a:xfrm rot="19937874">
              <a:off x="4229253" y="648453"/>
              <a:ext cx="5001166" cy="535393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b="1" i="1">
                <a:solidFill>
                  <a:schemeClr val="tx1"/>
                </a:solidFill>
              </a:endParaRPr>
            </a:p>
          </p:txBody>
        </p:sp>
        <p:sp>
          <p:nvSpPr>
            <p:cNvPr id="17" name="橢圓 16"/>
            <p:cNvSpPr/>
            <p:nvPr/>
          </p:nvSpPr>
          <p:spPr>
            <a:xfrm>
              <a:off x="5411665" y="3155991"/>
              <a:ext cx="2128736" cy="716691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i="1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Model(</a:t>
              </a:r>
              <a:r>
                <a:rPr lang="en-US" altLang="zh-TW" b="1" i="1" dirty="0" err="1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obj_A</a:t>
              </a:r>
              <a:r>
                <a:rPr lang="en-US" altLang="zh-TW" b="1" i="1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  <a:endParaRPr lang="zh-TW" altLang="en-US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" name="橢圓 19"/>
            <p:cNvSpPr/>
            <p:nvPr/>
          </p:nvSpPr>
          <p:spPr>
            <a:xfrm>
              <a:off x="4589359" y="1717279"/>
              <a:ext cx="2030576" cy="716691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i="1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Descriptor(C)</a:t>
              </a:r>
              <a:endParaRPr lang="zh-TW" altLang="en-US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4" name="橢圓 63"/>
            <p:cNvSpPr/>
            <p:nvPr/>
          </p:nvSpPr>
          <p:spPr>
            <a:xfrm>
              <a:off x="5482765" y="4687930"/>
              <a:ext cx="1986534" cy="716691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i="1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Descriptor(B)</a:t>
              </a:r>
              <a:endParaRPr lang="zh-TW" altLang="en-US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65" name="直線接點 64"/>
            <p:cNvCxnSpPr>
              <a:stCxn id="49" idx="0"/>
              <a:endCxn id="20" idx="4"/>
            </p:cNvCxnSpPr>
            <p:nvPr/>
          </p:nvCxnSpPr>
          <p:spPr>
            <a:xfrm flipV="1">
              <a:off x="2978234" y="2433970"/>
              <a:ext cx="2626413" cy="7485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橢圓 45"/>
            <p:cNvSpPr/>
            <p:nvPr/>
          </p:nvSpPr>
          <p:spPr>
            <a:xfrm>
              <a:off x="6730452" y="1689757"/>
              <a:ext cx="1986534" cy="716691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i="1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Descriptor(A)</a:t>
              </a:r>
              <a:endParaRPr lang="zh-TW" altLang="en-US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7" name="橢圓 46"/>
            <p:cNvSpPr/>
            <p:nvPr/>
          </p:nvSpPr>
          <p:spPr>
            <a:xfrm>
              <a:off x="1428791" y="1796162"/>
              <a:ext cx="2096199" cy="716691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i="1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Descriptor(D)</a:t>
              </a:r>
              <a:endParaRPr lang="zh-TW" altLang="en-US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8" name="橢圓 47"/>
            <p:cNvSpPr/>
            <p:nvPr/>
          </p:nvSpPr>
          <p:spPr>
            <a:xfrm>
              <a:off x="1464594" y="4488245"/>
              <a:ext cx="1986534" cy="716691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i="1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Descriptor(E)</a:t>
              </a:r>
              <a:endParaRPr lang="zh-TW" altLang="en-US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9" name="橢圓 48"/>
            <p:cNvSpPr/>
            <p:nvPr/>
          </p:nvSpPr>
          <p:spPr>
            <a:xfrm>
              <a:off x="1949232" y="3182487"/>
              <a:ext cx="2058004" cy="716691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i="1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Model(</a:t>
              </a:r>
              <a:r>
                <a:rPr lang="en-US" altLang="zh-TW" b="1" i="1" dirty="0" err="1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obj_B</a:t>
              </a:r>
              <a:r>
                <a:rPr lang="en-US" altLang="zh-TW" b="1" i="1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  <a:endParaRPr lang="zh-TW" altLang="en-US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50" name="直線接點 49"/>
            <p:cNvCxnSpPr>
              <a:stCxn id="20" idx="4"/>
              <a:endCxn id="17" idx="0"/>
            </p:cNvCxnSpPr>
            <p:nvPr/>
          </p:nvCxnSpPr>
          <p:spPr>
            <a:xfrm>
              <a:off x="5604647" y="2433970"/>
              <a:ext cx="871386" cy="72202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線接點 50"/>
            <p:cNvCxnSpPr>
              <a:stCxn id="49" idx="0"/>
              <a:endCxn id="47" idx="4"/>
            </p:cNvCxnSpPr>
            <p:nvPr/>
          </p:nvCxnSpPr>
          <p:spPr>
            <a:xfrm flipH="1" flipV="1">
              <a:off x="2476891" y="2512853"/>
              <a:ext cx="501343" cy="66963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線接點 52"/>
            <p:cNvCxnSpPr>
              <a:stCxn id="17" idx="0"/>
              <a:endCxn id="46" idx="4"/>
            </p:cNvCxnSpPr>
            <p:nvPr/>
          </p:nvCxnSpPr>
          <p:spPr>
            <a:xfrm flipV="1">
              <a:off x="6476033" y="2406448"/>
              <a:ext cx="1247686" cy="74954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線接點 55"/>
            <p:cNvCxnSpPr>
              <a:stCxn id="49" idx="4"/>
              <a:endCxn id="48" idx="0"/>
            </p:cNvCxnSpPr>
            <p:nvPr/>
          </p:nvCxnSpPr>
          <p:spPr>
            <a:xfrm flipH="1">
              <a:off x="2457861" y="3899178"/>
              <a:ext cx="520373" cy="58906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線接點 65"/>
            <p:cNvCxnSpPr>
              <a:stCxn id="64" idx="0"/>
              <a:endCxn id="17" idx="4"/>
            </p:cNvCxnSpPr>
            <p:nvPr/>
          </p:nvCxnSpPr>
          <p:spPr>
            <a:xfrm flipV="1">
              <a:off x="6476032" y="3872682"/>
              <a:ext cx="1" cy="81524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文字方塊 66"/>
            <p:cNvSpPr txBox="1"/>
            <p:nvPr/>
          </p:nvSpPr>
          <p:spPr>
            <a:xfrm>
              <a:off x="7821485" y="1420485"/>
              <a:ext cx="1121597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Evidence</a:t>
              </a:r>
              <a:endPara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9" name="文字方塊 68"/>
            <p:cNvSpPr txBox="1"/>
            <p:nvPr/>
          </p:nvSpPr>
          <p:spPr>
            <a:xfrm>
              <a:off x="7099371" y="4514558"/>
              <a:ext cx="1121597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Query</a:t>
              </a:r>
              <a:endPara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0" name="文字方塊 69"/>
            <p:cNvSpPr txBox="1"/>
            <p:nvPr/>
          </p:nvSpPr>
          <p:spPr>
            <a:xfrm>
              <a:off x="7389017" y="835299"/>
              <a:ext cx="196536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Ground Network</a:t>
              </a:r>
              <a:endPara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1265130" y="440107"/>
              <a:ext cx="8204548" cy="5638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b="1" i="1"/>
            </a:p>
          </p:txBody>
        </p:sp>
        <p:sp>
          <p:nvSpPr>
            <p:cNvPr id="72" name="文字方塊 71"/>
            <p:cNvSpPr txBox="1"/>
            <p:nvPr/>
          </p:nvSpPr>
          <p:spPr>
            <a:xfrm>
              <a:off x="1389570" y="1107926"/>
              <a:ext cx="196536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Irrelevant Atoms</a:t>
              </a:r>
              <a:endPara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820704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7" name="群組 196"/>
          <p:cNvGrpSpPr/>
          <p:nvPr/>
        </p:nvGrpSpPr>
        <p:grpSpPr>
          <a:xfrm>
            <a:off x="1205833" y="-3640"/>
            <a:ext cx="9658351" cy="6778985"/>
            <a:chOff x="1205833" y="-3640"/>
            <a:chExt cx="9658351" cy="6778985"/>
          </a:xfrm>
        </p:grpSpPr>
        <p:cxnSp>
          <p:nvCxnSpPr>
            <p:cNvPr id="121" name="直線接點 120"/>
            <p:cNvCxnSpPr>
              <a:stCxn id="47" idx="4"/>
              <a:endCxn id="37" idx="0"/>
            </p:cNvCxnSpPr>
            <p:nvPr/>
          </p:nvCxnSpPr>
          <p:spPr>
            <a:xfrm>
              <a:off x="6120241" y="4968367"/>
              <a:ext cx="6285" cy="55137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直線接點 116"/>
            <p:cNvCxnSpPr>
              <a:stCxn id="47" idx="4"/>
              <a:endCxn id="36" idx="0"/>
            </p:cNvCxnSpPr>
            <p:nvPr/>
          </p:nvCxnSpPr>
          <p:spPr>
            <a:xfrm>
              <a:off x="6120241" y="4968367"/>
              <a:ext cx="3015026" cy="55137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線接點 70"/>
            <p:cNvCxnSpPr>
              <a:stCxn id="17" idx="6"/>
              <a:endCxn id="46" idx="2"/>
            </p:cNvCxnSpPr>
            <p:nvPr/>
          </p:nvCxnSpPr>
          <p:spPr>
            <a:xfrm>
              <a:off x="4217536" y="2220118"/>
              <a:ext cx="529559" cy="155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橢圓 16"/>
            <p:cNvSpPr/>
            <p:nvPr/>
          </p:nvSpPr>
          <p:spPr>
            <a:xfrm>
              <a:off x="1783255" y="1861772"/>
              <a:ext cx="2434281" cy="716691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i="1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Neighbor(1,2)</a:t>
              </a:r>
              <a:endParaRPr lang="zh-TW" altLang="en-US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" name="橢圓 17"/>
            <p:cNvSpPr/>
            <p:nvPr/>
          </p:nvSpPr>
          <p:spPr>
            <a:xfrm>
              <a:off x="7870502" y="608397"/>
              <a:ext cx="2434281" cy="716691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i="1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Neighbor(2,1)</a:t>
              </a:r>
              <a:endParaRPr lang="zh-TW" altLang="en-US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橢圓 18"/>
            <p:cNvSpPr/>
            <p:nvPr/>
          </p:nvSpPr>
          <p:spPr>
            <a:xfrm>
              <a:off x="7880026" y="1872646"/>
              <a:ext cx="2434281" cy="716691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i="1" u="sng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Neighbor(2,0)</a:t>
              </a:r>
              <a:endParaRPr lang="zh-TW" altLang="en-US" b="1" i="1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" name="橢圓 19"/>
            <p:cNvSpPr/>
            <p:nvPr/>
          </p:nvSpPr>
          <p:spPr>
            <a:xfrm>
              <a:off x="4734589" y="609392"/>
              <a:ext cx="2726724" cy="716691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i="1" dirty="0" err="1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Neighbor_sub</a:t>
              </a:r>
              <a:r>
                <a:rPr lang="en-US" altLang="zh-TW" b="1" i="1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(1,2)</a:t>
              </a:r>
              <a:endParaRPr lang="zh-TW" altLang="en-US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1" name="直線接點 20"/>
            <p:cNvCxnSpPr>
              <a:stCxn id="2" idx="4"/>
              <a:endCxn id="17" idx="0"/>
            </p:cNvCxnSpPr>
            <p:nvPr/>
          </p:nvCxnSpPr>
          <p:spPr>
            <a:xfrm>
              <a:off x="2999883" y="1325088"/>
              <a:ext cx="513" cy="53668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接點 21"/>
            <p:cNvCxnSpPr>
              <a:stCxn id="2" idx="6"/>
              <a:endCxn id="20" idx="2"/>
            </p:cNvCxnSpPr>
            <p:nvPr/>
          </p:nvCxnSpPr>
          <p:spPr>
            <a:xfrm>
              <a:off x="4217023" y="966743"/>
              <a:ext cx="517566" cy="99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接點 25"/>
            <p:cNvCxnSpPr>
              <a:stCxn id="18" idx="2"/>
              <a:endCxn id="20" idx="6"/>
            </p:cNvCxnSpPr>
            <p:nvPr/>
          </p:nvCxnSpPr>
          <p:spPr>
            <a:xfrm flipH="1">
              <a:off x="7461313" y="966743"/>
              <a:ext cx="409189" cy="99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線接點 31"/>
            <p:cNvCxnSpPr>
              <a:stCxn id="18" idx="4"/>
              <a:endCxn id="19" idx="0"/>
            </p:cNvCxnSpPr>
            <p:nvPr/>
          </p:nvCxnSpPr>
          <p:spPr>
            <a:xfrm>
              <a:off x="9087643" y="1325088"/>
              <a:ext cx="9524" cy="54755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橢圓 32"/>
            <p:cNvSpPr/>
            <p:nvPr/>
          </p:nvSpPr>
          <p:spPr>
            <a:xfrm>
              <a:off x="1848386" y="4262474"/>
              <a:ext cx="2434281" cy="716691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i="1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Neighbor(3,2)</a:t>
              </a:r>
              <a:endParaRPr lang="zh-TW" altLang="en-US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" name="橢圓 33"/>
            <p:cNvSpPr/>
            <p:nvPr/>
          </p:nvSpPr>
          <p:spPr>
            <a:xfrm>
              <a:off x="1848386" y="5498149"/>
              <a:ext cx="2434281" cy="716691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i="1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Neighbor(3,0)</a:t>
              </a:r>
              <a:endParaRPr lang="zh-TW" altLang="en-US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5" name="橢圓 34"/>
            <p:cNvSpPr/>
            <p:nvPr/>
          </p:nvSpPr>
          <p:spPr>
            <a:xfrm>
              <a:off x="7918127" y="4300574"/>
              <a:ext cx="2434281" cy="716691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i="1" u="sng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Neighbor(2,0)</a:t>
              </a:r>
              <a:endParaRPr lang="zh-TW" altLang="en-US" b="1" i="1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6" name="橢圓 35"/>
            <p:cNvSpPr/>
            <p:nvPr/>
          </p:nvSpPr>
          <p:spPr>
            <a:xfrm>
              <a:off x="7918126" y="5519742"/>
              <a:ext cx="2434281" cy="716691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i="1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Neighbor(2,3)</a:t>
              </a:r>
              <a:endParaRPr lang="zh-TW" altLang="en-US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7" name="橢圓 36"/>
            <p:cNvSpPr/>
            <p:nvPr/>
          </p:nvSpPr>
          <p:spPr>
            <a:xfrm>
              <a:off x="4763164" y="5519743"/>
              <a:ext cx="2726724" cy="716691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i="1" dirty="0" err="1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Neighbor_sub</a:t>
              </a:r>
              <a:r>
                <a:rPr lang="en-US" altLang="zh-TW" b="1" i="1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(2,3)</a:t>
              </a:r>
              <a:endParaRPr lang="zh-TW" altLang="en-US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8" name="直線接點 37"/>
            <p:cNvCxnSpPr>
              <a:stCxn id="33" idx="4"/>
              <a:endCxn id="34" idx="0"/>
            </p:cNvCxnSpPr>
            <p:nvPr/>
          </p:nvCxnSpPr>
          <p:spPr>
            <a:xfrm>
              <a:off x="3065527" y="4979165"/>
              <a:ext cx="0" cy="51898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線接點 38"/>
            <p:cNvCxnSpPr>
              <a:stCxn id="33" idx="4"/>
              <a:endCxn id="37" idx="0"/>
            </p:cNvCxnSpPr>
            <p:nvPr/>
          </p:nvCxnSpPr>
          <p:spPr>
            <a:xfrm>
              <a:off x="3065527" y="4979165"/>
              <a:ext cx="3060999" cy="54057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線接點 39"/>
            <p:cNvCxnSpPr>
              <a:stCxn id="37" idx="2"/>
              <a:endCxn id="34" idx="6"/>
            </p:cNvCxnSpPr>
            <p:nvPr/>
          </p:nvCxnSpPr>
          <p:spPr>
            <a:xfrm flipH="1" flipV="1">
              <a:off x="4282667" y="5856495"/>
              <a:ext cx="480497" cy="2159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線接點 40"/>
            <p:cNvCxnSpPr>
              <a:stCxn id="35" idx="4"/>
              <a:endCxn id="37" idx="0"/>
            </p:cNvCxnSpPr>
            <p:nvPr/>
          </p:nvCxnSpPr>
          <p:spPr>
            <a:xfrm flipH="1">
              <a:off x="6126526" y="5017265"/>
              <a:ext cx="3008742" cy="50247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接點 41"/>
            <p:cNvCxnSpPr>
              <a:stCxn id="37" idx="6"/>
              <a:endCxn id="36" idx="2"/>
            </p:cNvCxnSpPr>
            <p:nvPr/>
          </p:nvCxnSpPr>
          <p:spPr>
            <a:xfrm flipV="1">
              <a:off x="7489888" y="5878088"/>
              <a:ext cx="428238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線接點 42"/>
            <p:cNvCxnSpPr>
              <a:stCxn id="35" idx="4"/>
              <a:endCxn id="36" idx="0"/>
            </p:cNvCxnSpPr>
            <p:nvPr/>
          </p:nvCxnSpPr>
          <p:spPr>
            <a:xfrm flipH="1">
              <a:off x="9135267" y="5017265"/>
              <a:ext cx="1" cy="50247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矩形 43"/>
            <p:cNvSpPr/>
            <p:nvPr/>
          </p:nvSpPr>
          <p:spPr>
            <a:xfrm>
              <a:off x="1291558" y="143614"/>
              <a:ext cx="9486900" cy="2621705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b="1" i="1"/>
            </a:p>
          </p:txBody>
        </p:sp>
        <p:sp>
          <p:nvSpPr>
            <p:cNvPr id="45" name="文字方塊 44"/>
            <p:cNvSpPr txBox="1"/>
            <p:nvPr/>
          </p:nvSpPr>
          <p:spPr>
            <a:xfrm>
              <a:off x="1205833" y="-3640"/>
              <a:ext cx="489211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TW" b="1" i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Image 1</a:t>
              </a:r>
              <a:endPara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9" name="矩形 58"/>
            <p:cNvSpPr/>
            <p:nvPr/>
          </p:nvSpPr>
          <p:spPr>
            <a:xfrm>
              <a:off x="1377284" y="4021346"/>
              <a:ext cx="9486900" cy="2500611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b="1" i="1"/>
            </a:p>
          </p:txBody>
        </p:sp>
        <p:sp>
          <p:nvSpPr>
            <p:cNvPr id="60" name="文字方塊 59"/>
            <p:cNvSpPr txBox="1"/>
            <p:nvPr/>
          </p:nvSpPr>
          <p:spPr>
            <a:xfrm>
              <a:off x="1291558" y="6406013"/>
              <a:ext cx="6646282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TW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Descriptor</a:t>
              </a:r>
              <a:r>
                <a:rPr lang="en-US" altLang="zh-TW" b="1" i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B:</a:t>
              </a:r>
              <a:r>
                <a:rPr lang="en-US" altLang="zh-TW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Descriptor of a work piece “</a:t>
              </a:r>
              <a:r>
                <a:rPr lang="en-US" altLang="zh-TW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obj_A</a:t>
              </a:r>
              <a:r>
                <a:rPr lang="en-US" altLang="zh-TW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” with different pose</a:t>
              </a:r>
              <a:endPara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4" name="橢圓 63"/>
            <p:cNvSpPr/>
            <p:nvPr/>
          </p:nvSpPr>
          <p:spPr>
            <a:xfrm>
              <a:off x="4753639" y="3060118"/>
              <a:ext cx="2726724" cy="716691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i="1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Model(</a:t>
              </a:r>
              <a:r>
                <a:rPr lang="en-US" altLang="zh-TW" b="1" i="1" dirty="0" err="1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obj_A</a:t>
              </a:r>
              <a:r>
                <a:rPr lang="en-US" altLang="zh-TW" b="1" i="1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  <a:endParaRPr lang="zh-TW" altLang="en-US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65" name="直線接點 64"/>
            <p:cNvCxnSpPr>
              <a:stCxn id="46" idx="4"/>
              <a:endCxn id="64" idx="0"/>
            </p:cNvCxnSpPr>
            <p:nvPr/>
          </p:nvCxnSpPr>
          <p:spPr>
            <a:xfrm>
              <a:off x="6110457" y="2580021"/>
              <a:ext cx="6544" cy="48009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線接點 67"/>
            <p:cNvCxnSpPr>
              <a:stCxn id="18" idx="4"/>
              <a:endCxn id="46" idx="0"/>
            </p:cNvCxnSpPr>
            <p:nvPr/>
          </p:nvCxnSpPr>
          <p:spPr>
            <a:xfrm flipH="1">
              <a:off x="6110457" y="1325088"/>
              <a:ext cx="2977186" cy="53824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線接點 72"/>
            <p:cNvCxnSpPr>
              <a:stCxn id="19" idx="2"/>
              <a:endCxn id="46" idx="6"/>
            </p:cNvCxnSpPr>
            <p:nvPr/>
          </p:nvCxnSpPr>
          <p:spPr>
            <a:xfrm flipH="1" flipV="1">
              <a:off x="7473819" y="2221676"/>
              <a:ext cx="406207" cy="931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線接點 75"/>
            <p:cNvCxnSpPr>
              <a:stCxn id="20" idx="4"/>
              <a:endCxn id="46" idx="0"/>
            </p:cNvCxnSpPr>
            <p:nvPr/>
          </p:nvCxnSpPr>
          <p:spPr>
            <a:xfrm>
              <a:off x="6097951" y="1326083"/>
              <a:ext cx="12506" cy="53724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線接點 105"/>
            <p:cNvCxnSpPr>
              <a:stCxn id="33" idx="6"/>
              <a:endCxn id="47" idx="2"/>
            </p:cNvCxnSpPr>
            <p:nvPr/>
          </p:nvCxnSpPr>
          <p:spPr>
            <a:xfrm flipV="1">
              <a:off x="4282667" y="4610022"/>
              <a:ext cx="474212" cy="1079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直線接點 110"/>
            <p:cNvCxnSpPr>
              <a:stCxn id="47" idx="6"/>
              <a:endCxn id="35" idx="2"/>
            </p:cNvCxnSpPr>
            <p:nvPr/>
          </p:nvCxnSpPr>
          <p:spPr>
            <a:xfrm>
              <a:off x="7483603" y="4610022"/>
              <a:ext cx="434524" cy="4889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直線接點 113"/>
            <p:cNvCxnSpPr>
              <a:stCxn id="34" idx="0"/>
              <a:endCxn id="47" idx="4"/>
            </p:cNvCxnSpPr>
            <p:nvPr/>
          </p:nvCxnSpPr>
          <p:spPr>
            <a:xfrm flipV="1">
              <a:off x="3065527" y="4968367"/>
              <a:ext cx="3054714" cy="52978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橢圓 45"/>
            <p:cNvSpPr/>
            <p:nvPr/>
          </p:nvSpPr>
          <p:spPr>
            <a:xfrm>
              <a:off x="4747095" y="1863330"/>
              <a:ext cx="2726724" cy="716691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i="1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Descriptor(A)</a:t>
              </a:r>
              <a:endParaRPr lang="zh-TW" altLang="en-US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7" name="橢圓 46"/>
            <p:cNvSpPr/>
            <p:nvPr/>
          </p:nvSpPr>
          <p:spPr>
            <a:xfrm>
              <a:off x="4756879" y="4251676"/>
              <a:ext cx="2726724" cy="716691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i="1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Descriptor(B)</a:t>
              </a:r>
              <a:endParaRPr lang="zh-TW" altLang="en-US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66" name="直線接點 65"/>
            <p:cNvCxnSpPr>
              <a:stCxn id="2" idx="4"/>
              <a:endCxn id="46" idx="0"/>
            </p:cNvCxnSpPr>
            <p:nvPr/>
          </p:nvCxnSpPr>
          <p:spPr>
            <a:xfrm>
              <a:off x="2999883" y="1325088"/>
              <a:ext cx="3110574" cy="53824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直線接點 131"/>
            <p:cNvCxnSpPr>
              <a:stCxn id="64" idx="4"/>
              <a:endCxn id="47" idx="0"/>
            </p:cNvCxnSpPr>
            <p:nvPr/>
          </p:nvCxnSpPr>
          <p:spPr>
            <a:xfrm>
              <a:off x="6117001" y="3776809"/>
              <a:ext cx="3240" cy="47486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橢圓 1"/>
            <p:cNvSpPr/>
            <p:nvPr/>
          </p:nvSpPr>
          <p:spPr>
            <a:xfrm>
              <a:off x="1782742" y="608397"/>
              <a:ext cx="2434281" cy="716691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i="1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Neighbor(1,0)</a:t>
              </a:r>
              <a:endParaRPr lang="zh-TW" altLang="en-US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49" name="直線接點 148"/>
            <p:cNvCxnSpPr>
              <a:stCxn id="17" idx="0"/>
              <a:endCxn id="20" idx="4"/>
            </p:cNvCxnSpPr>
            <p:nvPr/>
          </p:nvCxnSpPr>
          <p:spPr>
            <a:xfrm flipV="1">
              <a:off x="3000396" y="1326083"/>
              <a:ext cx="3097555" cy="53568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直線接點 151"/>
            <p:cNvCxnSpPr>
              <a:stCxn id="20" idx="4"/>
              <a:endCxn id="19" idx="0"/>
            </p:cNvCxnSpPr>
            <p:nvPr/>
          </p:nvCxnSpPr>
          <p:spPr>
            <a:xfrm>
              <a:off x="6097951" y="1326083"/>
              <a:ext cx="2999216" cy="54656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文字方塊 60"/>
            <p:cNvSpPr txBox="1"/>
            <p:nvPr/>
          </p:nvSpPr>
          <p:spPr>
            <a:xfrm>
              <a:off x="6804365" y="2322164"/>
              <a:ext cx="113347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b="1" i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Evidence</a:t>
              </a:r>
              <a:endParaRPr lang="zh-TW" altLang="en-US" b="1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0" name="文字方塊 159"/>
            <p:cNvSpPr txBox="1"/>
            <p:nvPr/>
          </p:nvSpPr>
          <p:spPr>
            <a:xfrm>
              <a:off x="6701502" y="4075711"/>
              <a:ext cx="113347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b="1" i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Query</a:t>
              </a:r>
              <a:endParaRPr lang="zh-TW" altLang="en-US" b="1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98" name="文字方塊 197"/>
          <p:cNvSpPr txBox="1"/>
          <p:nvPr/>
        </p:nvSpPr>
        <p:spPr>
          <a:xfrm>
            <a:off x="9471423" y="1677106"/>
            <a:ext cx="1133475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Evidence</a:t>
            </a:r>
            <a:endParaRPr lang="zh-TW" altLang="en-US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9" name="文字方塊 198"/>
          <p:cNvSpPr txBox="1"/>
          <p:nvPr/>
        </p:nvSpPr>
        <p:spPr>
          <a:xfrm>
            <a:off x="9471423" y="4114145"/>
            <a:ext cx="1133475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Evidence</a:t>
            </a:r>
            <a:endParaRPr lang="zh-TW" altLang="en-US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98101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7" name="群組 196"/>
          <p:cNvGrpSpPr/>
          <p:nvPr/>
        </p:nvGrpSpPr>
        <p:grpSpPr>
          <a:xfrm>
            <a:off x="1205833" y="-3640"/>
            <a:ext cx="9658351" cy="6778985"/>
            <a:chOff x="1205833" y="-3640"/>
            <a:chExt cx="9658351" cy="6778985"/>
          </a:xfrm>
        </p:grpSpPr>
        <p:cxnSp>
          <p:nvCxnSpPr>
            <p:cNvPr id="121" name="直線接點 120"/>
            <p:cNvCxnSpPr>
              <a:stCxn id="47" idx="4"/>
              <a:endCxn id="37" idx="0"/>
            </p:cNvCxnSpPr>
            <p:nvPr/>
          </p:nvCxnSpPr>
          <p:spPr>
            <a:xfrm>
              <a:off x="6120241" y="4968367"/>
              <a:ext cx="6285" cy="55137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直線接點 116"/>
            <p:cNvCxnSpPr>
              <a:stCxn id="47" idx="4"/>
              <a:endCxn id="36" idx="0"/>
            </p:cNvCxnSpPr>
            <p:nvPr/>
          </p:nvCxnSpPr>
          <p:spPr>
            <a:xfrm>
              <a:off x="6120241" y="4968367"/>
              <a:ext cx="3015026" cy="55137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線接點 70"/>
            <p:cNvCxnSpPr>
              <a:stCxn id="17" idx="6"/>
              <a:endCxn id="46" idx="2"/>
            </p:cNvCxnSpPr>
            <p:nvPr/>
          </p:nvCxnSpPr>
          <p:spPr>
            <a:xfrm>
              <a:off x="4217536" y="2220118"/>
              <a:ext cx="529559" cy="155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橢圓 16"/>
            <p:cNvSpPr/>
            <p:nvPr/>
          </p:nvSpPr>
          <p:spPr>
            <a:xfrm>
              <a:off x="1783255" y="1861772"/>
              <a:ext cx="2434281" cy="716691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i="1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Neighbor(1,2)</a:t>
              </a:r>
              <a:endParaRPr lang="zh-TW" altLang="en-US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" name="橢圓 17"/>
            <p:cNvSpPr/>
            <p:nvPr/>
          </p:nvSpPr>
          <p:spPr>
            <a:xfrm>
              <a:off x="7870502" y="608397"/>
              <a:ext cx="2434281" cy="716691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i="1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Neighbor(2,1)</a:t>
              </a:r>
              <a:endParaRPr lang="zh-TW" altLang="en-US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橢圓 18"/>
            <p:cNvSpPr/>
            <p:nvPr/>
          </p:nvSpPr>
          <p:spPr>
            <a:xfrm>
              <a:off x="7880026" y="1872646"/>
              <a:ext cx="2434281" cy="716691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i="1" u="sng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Neighbor(2,0)</a:t>
              </a:r>
              <a:endParaRPr lang="zh-TW" altLang="en-US" b="1" i="1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" name="橢圓 19"/>
            <p:cNvSpPr/>
            <p:nvPr/>
          </p:nvSpPr>
          <p:spPr>
            <a:xfrm>
              <a:off x="4734589" y="609392"/>
              <a:ext cx="2726724" cy="716691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i="1" dirty="0" err="1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Neighbor_sub</a:t>
              </a:r>
              <a:r>
                <a:rPr lang="en-US" altLang="zh-TW" b="1" i="1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(1,2)</a:t>
              </a:r>
              <a:endParaRPr lang="zh-TW" altLang="en-US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1" name="直線接點 20"/>
            <p:cNvCxnSpPr>
              <a:stCxn id="2" idx="4"/>
              <a:endCxn id="17" idx="0"/>
            </p:cNvCxnSpPr>
            <p:nvPr/>
          </p:nvCxnSpPr>
          <p:spPr>
            <a:xfrm>
              <a:off x="2999883" y="1325088"/>
              <a:ext cx="513" cy="53668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接點 21"/>
            <p:cNvCxnSpPr>
              <a:stCxn id="2" idx="6"/>
              <a:endCxn id="20" idx="2"/>
            </p:cNvCxnSpPr>
            <p:nvPr/>
          </p:nvCxnSpPr>
          <p:spPr>
            <a:xfrm>
              <a:off x="4217023" y="966743"/>
              <a:ext cx="517566" cy="99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接點 25"/>
            <p:cNvCxnSpPr>
              <a:stCxn id="18" idx="2"/>
              <a:endCxn id="20" idx="6"/>
            </p:cNvCxnSpPr>
            <p:nvPr/>
          </p:nvCxnSpPr>
          <p:spPr>
            <a:xfrm flipH="1">
              <a:off x="7461313" y="966743"/>
              <a:ext cx="409189" cy="99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線接點 31"/>
            <p:cNvCxnSpPr>
              <a:stCxn id="18" idx="4"/>
              <a:endCxn id="19" idx="0"/>
            </p:cNvCxnSpPr>
            <p:nvPr/>
          </p:nvCxnSpPr>
          <p:spPr>
            <a:xfrm>
              <a:off x="9087643" y="1325088"/>
              <a:ext cx="9524" cy="54755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橢圓 32"/>
            <p:cNvSpPr/>
            <p:nvPr/>
          </p:nvSpPr>
          <p:spPr>
            <a:xfrm>
              <a:off x="1848386" y="4262474"/>
              <a:ext cx="2434281" cy="716691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i="1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Neighbor(3,2)</a:t>
              </a:r>
              <a:endParaRPr lang="zh-TW" altLang="en-US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" name="橢圓 33"/>
            <p:cNvSpPr/>
            <p:nvPr/>
          </p:nvSpPr>
          <p:spPr>
            <a:xfrm>
              <a:off x="1848386" y="5498149"/>
              <a:ext cx="2434281" cy="716691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i="1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Neighbor(3,0)</a:t>
              </a:r>
              <a:endParaRPr lang="zh-TW" altLang="en-US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5" name="橢圓 34"/>
            <p:cNvSpPr/>
            <p:nvPr/>
          </p:nvSpPr>
          <p:spPr>
            <a:xfrm>
              <a:off x="7918127" y="4300574"/>
              <a:ext cx="2434281" cy="716691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i="1" u="sng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Neighbor(2,0)</a:t>
              </a:r>
              <a:endParaRPr lang="zh-TW" altLang="en-US" b="1" i="1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6" name="橢圓 35"/>
            <p:cNvSpPr/>
            <p:nvPr/>
          </p:nvSpPr>
          <p:spPr>
            <a:xfrm>
              <a:off x="7918126" y="5519742"/>
              <a:ext cx="2434281" cy="716691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i="1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Neighbor(2,3)</a:t>
              </a:r>
              <a:endParaRPr lang="zh-TW" altLang="en-US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7" name="橢圓 36"/>
            <p:cNvSpPr/>
            <p:nvPr/>
          </p:nvSpPr>
          <p:spPr>
            <a:xfrm>
              <a:off x="4763164" y="5519743"/>
              <a:ext cx="2726724" cy="716691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i="1" dirty="0" err="1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Neighbor_sub</a:t>
              </a:r>
              <a:r>
                <a:rPr lang="en-US" altLang="zh-TW" b="1" i="1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(2,3)</a:t>
              </a:r>
              <a:endParaRPr lang="zh-TW" altLang="en-US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8" name="直線接點 37"/>
            <p:cNvCxnSpPr>
              <a:stCxn id="33" idx="4"/>
              <a:endCxn id="34" idx="0"/>
            </p:cNvCxnSpPr>
            <p:nvPr/>
          </p:nvCxnSpPr>
          <p:spPr>
            <a:xfrm>
              <a:off x="3065527" y="4979165"/>
              <a:ext cx="0" cy="51898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線接點 38"/>
            <p:cNvCxnSpPr>
              <a:stCxn id="33" idx="4"/>
              <a:endCxn id="37" idx="0"/>
            </p:cNvCxnSpPr>
            <p:nvPr/>
          </p:nvCxnSpPr>
          <p:spPr>
            <a:xfrm>
              <a:off x="3065527" y="4979165"/>
              <a:ext cx="3060999" cy="54057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線接點 39"/>
            <p:cNvCxnSpPr>
              <a:stCxn id="37" idx="2"/>
              <a:endCxn id="34" idx="6"/>
            </p:cNvCxnSpPr>
            <p:nvPr/>
          </p:nvCxnSpPr>
          <p:spPr>
            <a:xfrm flipH="1" flipV="1">
              <a:off x="4282667" y="5856495"/>
              <a:ext cx="480497" cy="2159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線接點 40"/>
            <p:cNvCxnSpPr>
              <a:stCxn id="35" idx="4"/>
              <a:endCxn id="37" idx="0"/>
            </p:cNvCxnSpPr>
            <p:nvPr/>
          </p:nvCxnSpPr>
          <p:spPr>
            <a:xfrm flipH="1">
              <a:off x="6126526" y="5017265"/>
              <a:ext cx="3008742" cy="50247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接點 41"/>
            <p:cNvCxnSpPr>
              <a:stCxn id="37" idx="6"/>
              <a:endCxn id="36" idx="2"/>
            </p:cNvCxnSpPr>
            <p:nvPr/>
          </p:nvCxnSpPr>
          <p:spPr>
            <a:xfrm flipV="1">
              <a:off x="7489888" y="5878088"/>
              <a:ext cx="428238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線接點 42"/>
            <p:cNvCxnSpPr>
              <a:stCxn id="35" idx="4"/>
              <a:endCxn id="36" idx="0"/>
            </p:cNvCxnSpPr>
            <p:nvPr/>
          </p:nvCxnSpPr>
          <p:spPr>
            <a:xfrm flipH="1">
              <a:off x="9135267" y="5017265"/>
              <a:ext cx="1" cy="50247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矩形 43"/>
            <p:cNvSpPr/>
            <p:nvPr/>
          </p:nvSpPr>
          <p:spPr>
            <a:xfrm>
              <a:off x="1291558" y="143614"/>
              <a:ext cx="9486900" cy="2621705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b="1" i="1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文字方塊 44"/>
                <p:cNvSpPr txBox="1"/>
                <p:nvPr/>
              </p:nvSpPr>
              <p:spPr>
                <a:xfrm>
                  <a:off x="1205833" y="-3640"/>
                  <a:ext cx="4892118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TW" altLang="zh-TW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1" i="1">
                                <a:latin typeface="Cambria Math" panose="02040503050406030204" pitchFamily="18" charset="0"/>
                              </a:rPr>
                              <m:t>𝚪</m:t>
                            </m:r>
                          </m:e>
                          <m:sub>
                            <m:r>
                              <a:rPr lang="en-US" altLang="zh-TW" b="1" i="1">
                                <a:latin typeface="Cambria Math" panose="02040503050406030204" pitchFamily="18" charset="0"/>
                              </a:rPr>
                              <m:t>𝒌</m:t>
                            </m:r>
                            <m:r>
                              <a:rPr lang="en-US" altLang="zh-TW" b="1" i="1" smtClean="0">
                                <a:latin typeface="Cambria Math" panose="02040503050406030204" pitchFamily="18" charset="0"/>
                              </a:rPr>
                              <m:t>𝒏</m:t>
                            </m:r>
                          </m:sub>
                        </m:sSub>
                      </m:oMath>
                    </m:oMathPara>
                  </a14:m>
                  <a:endParaRPr lang="zh-TW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45" name="文字方塊 4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05833" y="-3640"/>
                  <a:ext cx="4892118" cy="369332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b="-1639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9" name="矩形 58"/>
            <p:cNvSpPr/>
            <p:nvPr/>
          </p:nvSpPr>
          <p:spPr>
            <a:xfrm>
              <a:off x="1377284" y="4021346"/>
              <a:ext cx="9486900" cy="2500611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b="1" i="1"/>
            </a:p>
          </p:txBody>
        </p:sp>
        <p:sp>
          <p:nvSpPr>
            <p:cNvPr id="60" name="文字方塊 59"/>
            <p:cNvSpPr txBox="1"/>
            <p:nvPr/>
          </p:nvSpPr>
          <p:spPr>
            <a:xfrm>
              <a:off x="1291558" y="6406013"/>
              <a:ext cx="6646282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TW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Descriptor</a:t>
              </a:r>
              <a:r>
                <a:rPr lang="en-US" altLang="zh-TW" b="1" i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B:</a:t>
              </a:r>
              <a:r>
                <a:rPr lang="en-US" altLang="zh-TW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Descriptor of a work piece “</a:t>
              </a:r>
              <a:r>
                <a:rPr lang="en-US" altLang="zh-TW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obj_A</a:t>
              </a:r>
              <a:r>
                <a:rPr lang="en-US" altLang="zh-TW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” with different pose</a:t>
              </a:r>
              <a:endPara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4" name="橢圓 63"/>
            <p:cNvSpPr/>
            <p:nvPr/>
          </p:nvSpPr>
          <p:spPr>
            <a:xfrm>
              <a:off x="4753639" y="3060118"/>
              <a:ext cx="2726724" cy="716691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i="1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Model(</a:t>
              </a:r>
              <a:r>
                <a:rPr lang="en-US" altLang="zh-TW" b="1" i="1" dirty="0" err="1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obj_A</a:t>
              </a:r>
              <a:r>
                <a:rPr lang="en-US" altLang="zh-TW" b="1" i="1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  <a:endParaRPr lang="zh-TW" altLang="en-US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65" name="直線接點 64"/>
            <p:cNvCxnSpPr>
              <a:stCxn id="46" idx="4"/>
              <a:endCxn id="64" idx="0"/>
            </p:cNvCxnSpPr>
            <p:nvPr/>
          </p:nvCxnSpPr>
          <p:spPr>
            <a:xfrm>
              <a:off x="6110457" y="2580021"/>
              <a:ext cx="6544" cy="48009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線接點 67"/>
            <p:cNvCxnSpPr>
              <a:stCxn id="18" idx="4"/>
              <a:endCxn id="46" idx="0"/>
            </p:cNvCxnSpPr>
            <p:nvPr/>
          </p:nvCxnSpPr>
          <p:spPr>
            <a:xfrm flipH="1">
              <a:off x="6110457" y="1325088"/>
              <a:ext cx="2977186" cy="53824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線接點 72"/>
            <p:cNvCxnSpPr>
              <a:stCxn id="19" idx="2"/>
              <a:endCxn id="46" idx="6"/>
            </p:cNvCxnSpPr>
            <p:nvPr/>
          </p:nvCxnSpPr>
          <p:spPr>
            <a:xfrm flipH="1" flipV="1">
              <a:off x="7473819" y="2221676"/>
              <a:ext cx="406207" cy="931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線接點 75"/>
            <p:cNvCxnSpPr>
              <a:stCxn id="20" idx="4"/>
              <a:endCxn id="46" idx="0"/>
            </p:cNvCxnSpPr>
            <p:nvPr/>
          </p:nvCxnSpPr>
          <p:spPr>
            <a:xfrm>
              <a:off x="6097951" y="1326083"/>
              <a:ext cx="12506" cy="53724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線接點 105"/>
            <p:cNvCxnSpPr>
              <a:stCxn id="33" idx="6"/>
              <a:endCxn id="47" idx="2"/>
            </p:cNvCxnSpPr>
            <p:nvPr/>
          </p:nvCxnSpPr>
          <p:spPr>
            <a:xfrm flipV="1">
              <a:off x="4282667" y="4610022"/>
              <a:ext cx="474212" cy="1079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直線接點 110"/>
            <p:cNvCxnSpPr>
              <a:stCxn id="47" idx="6"/>
              <a:endCxn id="35" idx="2"/>
            </p:cNvCxnSpPr>
            <p:nvPr/>
          </p:nvCxnSpPr>
          <p:spPr>
            <a:xfrm>
              <a:off x="7483603" y="4610022"/>
              <a:ext cx="434524" cy="4889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直線接點 113"/>
            <p:cNvCxnSpPr>
              <a:stCxn id="34" idx="0"/>
              <a:endCxn id="47" idx="4"/>
            </p:cNvCxnSpPr>
            <p:nvPr/>
          </p:nvCxnSpPr>
          <p:spPr>
            <a:xfrm flipV="1">
              <a:off x="3065527" y="4968367"/>
              <a:ext cx="3054714" cy="52978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橢圓 45"/>
            <p:cNvSpPr/>
            <p:nvPr/>
          </p:nvSpPr>
          <p:spPr>
            <a:xfrm>
              <a:off x="4747095" y="1863330"/>
              <a:ext cx="2726724" cy="716691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i="1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Descriptor(A)</a:t>
              </a:r>
              <a:endParaRPr lang="zh-TW" altLang="en-US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7" name="橢圓 46"/>
            <p:cNvSpPr/>
            <p:nvPr/>
          </p:nvSpPr>
          <p:spPr>
            <a:xfrm>
              <a:off x="4756879" y="4251676"/>
              <a:ext cx="2726724" cy="716691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i="1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Descriptor(B)</a:t>
              </a:r>
              <a:endParaRPr lang="zh-TW" altLang="en-US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66" name="直線接點 65"/>
            <p:cNvCxnSpPr>
              <a:stCxn id="2" idx="4"/>
              <a:endCxn id="46" idx="0"/>
            </p:cNvCxnSpPr>
            <p:nvPr/>
          </p:nvCxnSpPr>
          <p:spPr>
            <a:xfrm>
              <a:off x="2999883" y="1325088"/>
              <a:ext cx="3110574" cy="53824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直線接點 131"/>
            <p:cNvCxnSpPr>
              <a:stCxn id="64" idx="4"/>
              <a:endCxn id="47" idx="0"/>
            </p:cNvCxnSpPr>
            <p:nvPr/>
          </p:nvCxnSpPr>
          <p:spPr>
            <a:xfrm>
              <a:off x="6117001" y="3776809"/>
              <a:ext cx="3240" cy="47486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橢圓 1"/>
            <p:cNvSpPr/>
            <p:nvPr/>
          </p:nvSpPr>
          <p:spPr>
            <a:xfrm>
              <a:off x="1782742" y="608397"/>
              <a:ext cx="2434281" cy="716691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i="1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Neighbor(1,0)</a:t>
              </a:r>
              <a:endParaRPr lang="zh-TW" altLang="en-US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49" name="直線接點 148"/>
            <p:cNvCxnSpPr>
              <a:stCxn id="17" idx="0"/>
              <a:endCxn id="20" idx="4"/>
            </p:cNvCxnSpPr>
            <p:nvPr/>
          </p:nvCxnSpPr>
          <p:spPr>
            <a:xfrm flipV="1">
              <a:off x="3000396" y="1326083"/>
              <a:ext cx="3097555" cy="53568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直線接點 151"/>
            <p:cNvCxnSpPr>
              <a:stCxn id="20" idx="4"/>
              <a:endCxn id="19" idx="0"/>
            </p:cNvCxnSpPr>
            <p:nvPr/>
          </p:nvCxnSpPr>
          <p:spPr>
            <a:xfrm>
              <a:off x="6097951" y="1326083"/>
              <a:ext cx="2999216" cy="54656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文字方塊 60"/>
            <p:cNvSpPr txBox="1"/>
            <p:nvPr/>
          </p:nvSpPr>
          <p:spPr>
            <a:xfrm>
              <a:off x="6804365" y="2322164"/>
              <a:ext cx="113347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b="1" i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Evidence</a:t>
              </a:r>
              <a:endParaRPr lang="zh-TW" altLang="en-US" b="1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0" name="文字方塊 159"/>
            <p:cNvSpPr txBox="1"/>
            <p:nvPr/>
          </p:nvSpPr>
          <p:spPr>
            <a:xfrm>
              <a:off x="6701502" y="4075711"/>
              <a:ext cx="113347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b="1" i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Query</a:t>
              </a:r>
              <a:endParaRPr lang="zh-TW" altLang="en-US" b="1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98" name="文字方塊 197"/>
          <p:cNvSpPr txBox="1"/>
          <p:nvPr/>
        </p:nvSpPr>
        <p:spPr>
          <a:xfrm>
            <a:off x="9471423" y="1677106"/>
            <a:ext cx="1133475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Evidence</a:t>
            </a:r>
            <a:endParaRPr lang="zh-TW" altLang="en-US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9" name="文字方塊 198"/>
          <p:cNvSpPr txBox="1"/>
          <p:nvPr/>
        </p:nvSpPr>
        <p:spPr>
          <a:xfrm>
            <a:off x="9471423" y="4114145"/>
            <a:ext cx="1133475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Evidence</a:t>
            </a:r>
            <a:endParaRPr lang="zh-TW" altLang="en-US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98567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橢圓 1"/>
          <p:cNvSpPr/>
          <p:nvPr/>
        </p:nvSpPr>
        <p:spPr>
          <a:xfrm>
            <a:off x="751068" y="2317994"/>
            <a:ext cx="9181578" cy="2168645"/>
          </a:xfrm>
          <a:prstGeom prst="ellipse">
            <a:avLst/>
          </a:prstGeom>
          <a:noFill/>
          <a:ln w="57150">
            <a:solidFill>
              <a:srgbClr val="FF66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8" name="矩形 147"/>
          <p:cNvSpPr/>
          <p:nvPr/>
        </p:nvSpPr>
        <p:spPr>
          <a:xfrm>
            <a:off x="3753964" y="110588"/>
            <a:ext cx="3369622" cy="2083177"/>
          </a:xfrm>
          <a:prstGeom prst="rect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橢圓 2"/>
          <p:cNvSpPr/>
          <p:nvPr/>
        </p:nvSpPr>
        <p:spPr>
          <a:xfrm>
            <a:off x="2715659" y="4615467"/>
            <a:ext cx="1152525" cy="7239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110000"/>
                  <a:satMod val="105000"/>
                  <a:tint val="67000"/>
                </a:schemeClr>
              </a:gs>
              <a:gs pos="50000">
                <a:schemeClr val="accent1">
                  <a:lumMod val="105000"/>
                  <a:satMod val="103000"/>
                  <a:tint val="73000"/>
                </a:schemeClr>
              </a:gs>
              <a:gs pos="100000">
                <a:schemeClr val="accent1">
                  <a:lumMod val="105000"/>
                  <a:satMod val="109000"/>
                  <a:tint val="81000"/>
                </a:schemeClr>
              </a:gs>
            </a:gsLst>
            <a:path path="circle">
              <a:fillToRect l="100000" t="100000"/>
            </a:path>
            <a:tileRect r="-100000" b="-100000"/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altLang="zh-TW" sz="24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24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橢圓 48"/>
          <p:cNvSpPr/>
          <p:nvPr/>
        </p:nvSpPr>
        <p:spPr>
          <a:xfrm>
            <a:off x="7066358" y="4388645"/>
            <a:ext cx="1152525" cy="7239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110000"/>
                  <a:satMod val="105000"/>
                  <a:tint val="67000"/>
                </a:schemeClr>
              </a:gs>
              <a:gs pos="50000">
                <a:schemeClr val="accent1">
                  <a:lumMod val="105000"/>
                  <a:satMod val="103000"/>
                  <a:tint val="73000"/>
                </a:schemeClr>
              </a:gs>
              <a:gs pos="100000">
                <a:schemeClr val="accent1">
                  <a:lumMod val="105000"/>
                  <a:satMod val="109000"/>
                  <a:tint val="81000"/>
                </a:schemeClr>
              </a:gs>
            </a:gsLst>
            <a:path path="circle">
              <a:fillToRect l="100000" t="100000"/>
            </a:path>
            <a:tileRect r="-100000" b="-100000"/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altLang="zh-TW" sz="24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TW" altLang="en-US" sz="24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橢圓 50"/>
          <p:cNvSpPr/>
          <p:nvPr/>
        </p:nvSpPr>
        <p:spPr>
          <a:xfrm>
            <a:off x="2887111" y="3454598"/>
            <a:ext cx="809625" cy="70485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50000"/>
                  <a:shade val="30000"/>
                  <a:satMod val="115000"/>
                </a:schemeClr>
              </a:gs>
              <a:gs pos="50000">
                <a:schemeClr val="bg2">
                  <a:lumMod val="50000"/>
                  <a:shade val="67500"/>
                  <a:satMod val="115000"/>
                </a:schemeClr>
              </a:gs>
              <a:gs pos="100000">
                <a:schemeClr val="bg2">
                  <a:lumMod val="50000"/>
                  <a:shade val="100000"/>
                  <a:satMod val="115000"/>
                </a:schemeClr>
              </a:gs>
            </a:gsLst>
            <a:lin ang="5400000" scaled="1"/>
            <a:tileRect/>
          </a:gra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/>
              <a:t>d</a:t>
            </a:r>
            <a:r>
              <a:rPr lang="en-US" altLang="zh-TW" sz="2400" baseline="-25000" dirty="0" smtClean="0"/>
              <a:t>11</a:t>
            </a:r>
            <a:endParaRPr lang="zh-TW" altLang="en-US" sz="2400" baseline="-25000" dirty="0"/>
          </a:p>
        </p:txBody>
      </p:sp>
      <p:sp>
        <p:nvSpPr>
          <p:cNvPr id="52" name="橢圓 51"/>
          <p:cNvSpPr/>
          <p:nvPr/>
        </p:nvSpPr>
        <p:spPr>
          <a:xfrm>
            <a:off x="1746799" y="5461220"/>
            <a:ext cx="919164" cy="70485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50000"/>
                  <a:shade val="30000"/>
                  <a:satMod val="115000"/>
                </a:schemeClr>
              </a:gs>
              <a:gs pos="50000">
                <a:schemeClr val="bg2">
                  <a:lumMod val="50000"/>
                  <a:shade val="67500"/>
                  <a:satMod val="115000"/>
                </a:schemeClr>
              </a:gs>
              <a:gs pos="100000">
                <a:schemeClr val="bg2">
                  <a:lumMod val="50000"/>
                  <a:shade val="100000"/>
                  <a:satMod val="115000"/>
                </a:schemeClr>
              </a:gs>
            </a:gsLst>
            <a:lin ang="5400000" scaled="1"/>
            <a:tileRect/>
          </a:gra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/>
              <a:t>d</a:t>
            </a:r>
            <a:r>
              <a:rPr lang="en-US" altLang="zh-TW" sz="2400" baseline="-25000" dirty="0" smtClean="0"/>
              <a:t>1M</a:t>
            </a:r>
            <a:endParaRPr lang="zh-TW" altLang="en-US" sz="2400" baseline="-25000" dirty="0"/>
          </a:p>
        </p:txBody>
      </p:sp>
      <p:sp>
        <p:nvSpPr>
          <p:cNvPr id="53" name="橢圓 52"/>
          <p:cNvSpPr/>
          <p:nvPr/>
        </p:nvSpPr>
        <p:spPr>
          <a:xfrm>
            <a:off x="6107303" y="5284590"/>
            <a:ext cx="809625" cy="70485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50000"/>
                  <a:shade val="30000"/>
                  <a:satMod val="115000"/>
                </a:schemeClr>
              </a:gs>
              <a:gs pos="50000">
                <a:schemeClr val="bg2">
                  <a:lumMod val="50000"/>
                  <a:shade val="67500"/>
                  <a:satMod val="115000"/>
                </a:schemeClr>
              </a:gs>
              <a:gs pos="100000">
                <a:schemeClr val="bg2">
                  <a:lumMod val="50000"/>
                  <a:shade val="100000"/>
                  <a:satMod val="115000"/>
                </a:schemeClr>
              </a:gs>
            </a:gsLst>
            <a:lin ang="5400000" scaled="1"/>
            <a:tileRect/>
          </a:gra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/>
              <a:t>d</a:t>
            </a:r>
            <a:r>
              <a:rPr lang="en-US" altLang="zh-TW" sz="2400" baseline="-25000" dirty="0" smtClean="0"/>
              <a:t>21</a:t>
            </a:r>
            <a:endParaRPr lang="zh-TW" altLang="en-US" sz="2400" baseline="-25000" dirty="0"/>
          </a:p>
        </p:txBody>
      </p:sp>
      <p:sp>
        <p:nvSpPr>
          <p:cNvPr id="55" name="橢圓 54"/>
          <p:cNvSpPr/>
          <p:nvPr/>
        </p:nvSpPr>
        <p:spPr>
          <a:xfrm>
            <a:off x="3850923" y="5461220"/>
            <a:ext cx="809625" cy="70485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50000"/>
                  <a:shade val="30000"/>
                  <a:satMod val="115000"/>
                </a:schemeClr>
              </a:gs>
              <a:gs pos="50000">
                <a:schemeClr val="bg2">
                  <a:lumMod val="50000"/>
                  <a:shade val="67500"/>
                  <a:satMod val="115000"/>
                </a:schemeClr>
              </a:gs>
              <a:gs pos="100000">
                <a:schemeClr val="bg2">
                  <a:lumMod val="50000"/>
                  <a:shade val="100000"/>
                  <a:satMod val="115000"/>
                </a:schemeClr>
              </a:gs>
            </a:gsLst>
            <a:lin ang="5400000" scaled="1"/>
            <a:tileRect/>
          </a:gra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/>
              <a:t>d</a:t>
            </a:r>
            <a:r>
              <a:rPr lang="en-US" altLang="zh-TW" sz="2400" baseline="-25000" dirty="0" smtClean="0"/>
              <a:t>12</a:t>
            </a:r>
            <a:endParaRPr lang="zh-TW" altLang="en-US" sz="2400" baseline="-25000" dirty="0"/>
          </a:p>
        </p:txBody>
      </p:sp>
      <p:sp>
        <p:nvSpPr>
          <p:cNvPr id="57" name="橢圓 56"/>
          <p:cNvSpPr/>
          <p:nvPr/>
        </p:nvSpPr>
        <p:spPr>
          <a:xfrm>
            <a:off x="6593968" y="3223018"/>
            <a:ext cx="806958" cy="70485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50000"/>
                  <a:shade val="30000"/>
                  <a:satMod val="115000"/>
                </a:schemeClr>
              </a:gs>
              <a:gs pos="50000">
                <a:schemeClr val="bg2">
                  <a:lumMod val="50000"/>
                  <a:shade val="67500"/>
                  <a:satMod val="115000"/>
                </a:schemeClr>
              </a:gs>
              <a:gs pos="100000">
                <a:schemeClr val="bg2">
                  <a:lumMod val="50000"/>
                  <a:shade val="100000"/>
                  <a:satMod val="115000"/>
                </a:schemeClr>
              </a:gs>
            </a:gsLst>
            <a:lin ang="5400000" scaled="1"/>
            <a:tileRect/>
          </a:gra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/>
              <a:t>d</a:t>
            </a:r>
            <a:r>
              <a:rPr lang="en-US" altLang="zh-TW" sz="2400" baseline="-25000" dirty="0" smtClean="0"/>
              <a:t>2n</a:t>
            </a:r>
            <a:endParaRPr lang="zh-TW" altLang="en-US" sz="2400" baseline="-25000" dirty="0"/>
          </a:p>
        </p:txBody>
      </p:sp>
      <p:sp>
        <p:nvSpPr>
          <p:cNvPr id="62" name="橢圓 61"/>
          <p:cNvSpPr/>
          <p:nvPr/>
        </p:nvSpPr>
        <p:spPr>
          <a:xfrm>
            <a:off x="8288222" y="5339367"/>
            <a:ext cx="928689" cy="70485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50000"/>
                  <a:shade val="30000"/>
                  <a:satMod val="115000"/>
                </a:schemeClr>
              </a:gs>
              <a:gs pos="50000">
                <a:schemeClr val="bg2">
                  <a:lumMod val="50000"/>
                  <a:shade val="67500"/>
                  <a:satMod val="115000"/>
                </a:schemeClr>
              </a:gs>
              <a:gs pos="100000">
                <a:schemeClr val="bg2">
                  <a:lumMod val="50000"/>
                  <a:shade val="100000"/>
                  <a:satMod val="115000"/>
                </a:schemeClr>
              </a:gs>
            </a:gsLst>
            <a:lin ang="5400000" scaled="1"/>
            <a:tileRect/>
          </a:gra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/>
              <a:t>d</a:t>
            </a:r>
            <a:r>
              <a:rPr lang="en-US" altLang="zh-TW" sz="2400" baseline="-25000" dirty="0" smtClean="0"/>
              <a:t>2N</a:t>
            </a:r>
            <a:endParaRPr lang="zh-TW" altLang="en-US" sz="2400" baseline="-25000" dirty="0"/>
          </a:p>
        </p:txBody>
      </p:sp>
      <p:sp>
        <p:nvSpPr>
          <p:cNvPr id="6" name="圓角矩形 5"/>
          <p:cNvSpPr/>
          <p:nvPr/>
        </p:nvSpPr>
        <p:spPr>
          <a:xfrm>
            <a:off x="2101218" y="2699143"/>
            <a:ext cx="450060" cy="523875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6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6">
                  <a:lumMod val="60000"/>
                  <a:lumOff val="40000"/>
                  <a:tint val="23500"/>
                  <a:satMod val="160000"/>
                </a:schemeClr>
              </a:gs>
            </a:gsLst>
            <a:lin ang="162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>
                <a:solidFill>
                  <a:schemeClr val="tx1"/>
                </a:solidFill>
              </a:rPr>
              <a:t>f</a:t>
            </a:r>
            <a:r>
              <a:rPr lang="en-US" altLang="zh-TW" sz="2400" baseline="-25000" dirty="0" smtClean="0">
                <a:solidFill>
                  <a:schemeClr val="tx1"/>
                </a:solidFill>
              </a:rPr>
              <a:t>6</a:t>
            </a:r>
            <a:endParaRPr lang="zh-TW" altLang="en-US" sz="2400" baseline="-25000" dirty="0">
              <a:solidFill>
                <a:schemeClr val="tx1"/>
              </a:solidFill>
            </a:endParaRPr>
          </a:p>
        </p:txBody>
      </p:sp>
      <p:sp>
        <p:nvSpPr>
          <p:cNvPr id="63" name="圓角矩形 62"/>
          <p:cNvSpPr/>
          <p:nvPr/>
        </p:nvSpPr>
        <p:spPr>
          <a:xfrm>
            <a:off x="4349762" y="2552699"/>
            <a:ext cx="450060" cy="523875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6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6">
                  <a:lumMod val="60000"/>
                  <a:lumOff val="40000"/>
                  <a:tint val="23500"/>
                  <a:satMod val="160000"/>
                </a:schemeClr>
              </a:gs>
            </a:gsLst>
            <a:lin ang="162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>
                <a:solidFill>
                  <a:schemeClr val="tx1"/>
                </a:solidFill>
              </a:rPr>
              <a:t>f</a:t>
            </a:r>
            <a:r>
              <a:rPr lang="en-US" altLang="zh-TW" sz="2400" baseline="-25000" dirty="0" smtClean="0">
                <a:solidFill>
                  <a:schemeClr val="tx1"/>
                </a:solidFill>
              </a:rPr>
              <a:t>2</a:t>
            </a:r>
            <a:endParaRPr lang="zh-TW" altLang="en-US" sz="2400" baseline="-25000" dirty="0">
              <a:solidFill>
                <a:schemeClr val="tx1"/>
              </a:solidFill>
            </a:endParaRPr>
          </a:p>
        </p:txBody>
      </p:sp>
      <p:sp>
        <p:nvSpPr>
          <p:cNvPr id="67" name="圓角矩形 66"/>
          <p:cNvSpPr/>
          <p:nvPr/>
        </p:nvSpPr>
        <p:spPr>
          <a:xfrm>
            <a:off x="4205895" y="3728854"/>
            <a:ext cx="450060" cy="523875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6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6">
                  <a:lumMod val="60000"/>
                  <a:lumOff val="40000"/>
                  <a:tint val="23500"/>
                  <a:satMod val="160000"/>
                </a:schemeClr>
              </a:gs>
            </a:gsLst>
            <a:lin ang="162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>
                <a:solidFill>
                  <a:schemeClr val="tx1"/>
                </a:solidFill>
              </a:rPr>
              <a:t>f</a:t>
            </a:r>
            <a:r>
              <a:rPr lang="en-US" altLang="zh-TW" sz="2400" baseline="-25000" dirty="0" smtClean="0">
                <a:solidFill>
                  <a:schemeClr val="tx1"/>
                </a:solidFill>
              </a:rPr>
              <a:t>5</a:t>
            </a:r>
            <a:endParaRPr lang="zh-TW" altLang="en-US" sz="2400" baseline="-25000" dirty="0">
              <a:solidFill>
                <a:schemeClr val="tx1"/>
              </a:solidFill>
            </a:endParaRPr>
          </a:p>
        </p:txBody>
      </p:sp>
      <p:sp>
        <p:nvSpPr>
          <p:cNvPr id="69" name="圓角矩形 68"/>
          <p:cNvSpPr/>
          <p:nvPr/>
        </p:nvSpPr>
        <p:spPr>
          <a:xfrm>
            <a:off x="5728385" y="2552699"/>
            <a:ext cx="450060" cy="523875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6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6">
                  <a:lumMod val="60000"/>
                  <a:lumOff val="40000"/>
                  <a:tint val="23500"/>
                  <a:satMod val="160000"/>
                </a:schemeClr>
              </a:gs>
            </a:gsLst>
            <a:lin ang="162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>
                <a:solidFill>
                  <a:schemeClr val="tx1"/>
                </a:solidFill>
              </a:rPr>
              <a:t>f</a:t>
            </a:r>
            <a:r>
              <a:rPr lang="en-US" altLang="zh-TW" sz="2400" baseline="-25000" dirty="0" smtClean="0">
                <a:solidFill>
                  <a:schemeClr val="tx1"/>
                </a:solidFill>
              </a:rPr>
              <a:t>2</a:t>
            </a:r>
            <a:endParaRPr lang="zh-TW" altLang="en-US" sz="2400" baseline="-25000" dirty="0">
              <a:solidFill>
                <a:schemeClr val="tx1"/>
              </a:solidFill>
            </a:endParaRPr>
          </a:p>
        </p:txBody>
      </p:sp>
      <p:sp>
        <p:nvSpPr>
          <p:cNvPr id="70" name="圓角矩形 69"/>
          <p:cNvSpPr/>
          <p:nvPr/>
        </p:nvSpPr>
        <p:spPr>
          <a:xfrm>
            <a:off x="5728385" y="3719509"/>
            <a:ext cx="450060" cy="523875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6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6">
                  <a:lumMod val="60000"/>
                  <a:lumOff val="40000"/>
                  <a:tint val="23500"/>
                  <a:satMod val="160000"/>
                </a:schemeClr>
              </a:gs>
            </a:gsLst>
            <a:lin ang="162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>
                <a:solidFill>
                  <a:schemeClr val="tx1"/>
                </a:solidFill>
              </a:rPr>
              <a:t>f</a:t>
            </a:r>
            <a:r>
              <a:rPr lang="en-US" altLang="zh-TW" sz="2400" baseline="-25000" dirty="0" smtClean="0">
                <a:solidFill>
                  <a:schemeClr val="tx1"/>
                </a:solidFill>
              </a:rPr>
              <a:t>4</a:t>
            </a:r>
            <a:endParaRPr lang="zh-TW" altLang="en-US" sz="2400" baseline="-25000" dirty="0">
              <a:solidFill>
                <a:schemeClr val="tx1"/>
              </a:solidFill>
            </a:endParaRPr>
          </a:p>
        </p:txBody>
      </p:sp>
      <p:sp>
        <p:nvSpPr>
          <p:cNvPr id="72" name="圓角矩形 71"/>
          <p:cNvSpPr/>
          <p:nvPr/>
        </p:nvSpPr>
        <p:spPr>
          <a:xfrm>
            <a:off x="8051774" y="3411735"/>
            <a:ext cx="450060" cy="523875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6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6">
                  <a:lumMod val="60000"/>
                  <a:lumOff val="40000"/>
                  <a:tint val="23500"/>
                  <a:satMod val="160000"/>
                </a:schemeClr>
              </a:gs>
            </a:gsLst>
            <a:lin ang="162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err="1" smtClean="0">
                <a:solidFill>
                  <a:schemeClr val="tx1"/>
                </a:solidFill>
              </a:rPr>
              <a:t>f</a:t>
            </a:r>
            <a:r>
              <a:rPr lang="en-US" altLang="zh-TW" sz="2400" baseline="-25000" dirty="0" err="1" smtClean="0">
                <a:solidFill>
                  <a:schemeClr val="tx1"/>
                </a:solidFill>
              </a:rPr>
              <a:t>J</a:t>
            </a:r>
            <a:endParaRPr lang="zh-TW" altLang="en-US" sz="2400" baseline="-25000" dirty="0">
              <a:solidFill>
                <a:schemeClr val="tx1"/>
              </a:solidFill>
            </a:endParaRPr>
          </a:p>
        </p:txBody>
      </p:sp>
      <p:sp>
        <p:nvSpPr>
          <p:cNvPr id="74" name="圓角矩形 73"/>
          <p:cNvSpPr/>
          <p:nvPr/>
        </p:nvSpPr>
        <p:spPr>
          <a:xfrm>
            <a:off x="8007128" y="2664913"/>
            <a:ext cx="450060" cy="523875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6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6">
                  <a:lumMod val="60000"/>
                  <a:lumOff val="40000"/>
                  <a:tint val="23500"/>
                  <a:satMod val="160000"/>
                </a:schemeClr>
              </a:gs>
            </a:gsLst>
            <a:lin ang="162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>
                <a:solidFill>
                  <a:schemeClr val="tx1"/>
                </a:solidFill>
              </a:rPr>
              <a:t>f</a:t>
            </a:r>
            <a:r>
              <a:rPr lang="en-US" altLang="zh-TW" sz="2400" baseline="-25000" dirty="0" smtClean="0">
                <a:solidFill>
                  <a:schemeClr val="tx1"/>
                </a:solidFill>
              </a:rPr>
              <a:t>8</a:t>
            </a:r>
            <a:endParaRPr lang="zh-TW" altLang="en-US" sz="2400" baseline="-25000" dirty="0">
              <a:solidFill>
                <a:schemeClr val="tx1"/>
              </a:solidFill>
            </a:endParaRPr>
          </a:p>
        </p:txBody>
      </p:sp>
      <p:cxnSp>
        <p:nvCxnSpPr>
          <p:cNvPr id="8" name="直線接點 7"/>
          <p:cNvCxnSpPr>
            <a:stCxn id="3" idx="0"/>
            <a:endCxn id="51" idx="4"/>
          </p:cNvCxnSpPr>
          <p:nvPr/>
        </p:nvCxnSpPr>
        <p:spPr>
          <a:xfrm flipV="1">
            <a:off x="3291922" y="4159448"/>
            <a:ext cx="2" cy="456019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/>
          <p:cNvCxnSpPr>
            <a:stCxn id="3" idx="5"/>
            <a:endCxn id="55" idx="1"/>
          </p:cNvCxnSpPr>
          <p:nvPr/>
        </p:nvCxnSpPr>
        <p:spPr>
          <a:xfrm>
            <a:off x="3699401" y="5233354"/>
            <a:ext cx="270089" cy="331089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/>
          <p:cNvCxnSpPr>
            <a:stCxn id="3" idx="3"/>
            <a:endCxn id="52" idx="7"/>
          </p:cNvCxnSpPr>
          <p:nvPr/>
        </p:nvCxnSpPr>
        <p:spPr>
          <a:xfrm flipH="1">
            <a:off x="2531355" y="5233354"/>
            <a:ext cx="353087" cy="331089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/>
          <p:cNvCxnSpPr>
            <a:stCxn id="49" idx="0"/>
          </p:cNvCxnSpPr>
          <p:nvPr/>
        </p:nvCxnSpPr>
        <p:spPr>
          <a:xfrm flipH="1" flipV="1">
            <a:off x="7300899" y="3807023"/>
            <a:ext cx="341722" cy="581622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/>
          <p:cNvCxnSpPr>
            <a:stCxn id="49" idx="5"/>
            <a:endCxn id="62" idx="1"/>
          </p:cNvCxnSpPr>
          <p:nvPr/>
        </p:nvCxnSpPr>
        <p:spPr>
          <a:xfrm>
            <a:off x="8050100" y="5006532"/>
            <a:ext cx="374125" cy="436058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接點 26"/>
          <p:cNvCxnSpPr>
            <a:stCxn id="49" idx="3"/>
            <a:endCxn id="53" idx="7"/>
          </p:cNvCxnSpPr>
          <p:nvPr/>
        </p:nvCxnSpPr>
        <p:spPr>
          <a:xfrm flipH="1">
            <a:off x="6798361" y="5006532"/>
            <a:ext cx="436780" cy="381281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接點 30"/>
          <p:cNvCxnSpPr>
            <a:stCxn id="51" idx="1"/>
            <a:endCxn id="6" idx="2"/>
          </p:cNvCxnSpPr>
          <p:nvPr/>
        </p:nvCxnSpPr>
        <p:spPr>
          <a:xfrm flipH="1" flipV="1">
            <a:off x="2326248" y="3223018"/>
            <a:ext cx="679430" cy="334803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接點 49"/>
          <p:cNvCxnSpPr>
            <a:stCxn id="51" idx="7"/>
            <a:endCxn id="63" idx="1"/>
          </p:cNvCxnSpPr>
          <p:nvPr/>
        </p:nvCxnSpPr>
        <p:spPr>
          <a:xfrm flipV="1">
            <a:off x="3578169" y="2814637"/>
            <a:ext cx="771593" cy="743184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線接點 76"/>
          <p:cNvCxnSpPr>
            <a:stCxn id="51" idx="5"/>
            <a:endCxn id="67" idx="1"/>
          </p:cNvCxnSpPr>
          <p:nvPr/>
        </p:nvCxnSpPr>
        <p:spPr>
          <a:xfrm flipV="1">
            <a:off x="3578169" y="3990792"/>
            <a:ext cx="627726" cy="65433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線接點 78"/>
          <p:cNvCxnSpPr>
            <a:stCxn id="57" idx="1"/>
            <a:endCxn id="69" idx="3"/>
          </p:cNvCxnSpPr>
          <p:nvPr/>
        </p:nvCxnSpPr>
        <p:spPr>
          <a:xfrm flipH="1" flipV="1">
            <a:off x="6178445" y="2814637"/>
            <a:ext cx="533699" cy="511604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線接點 80"/>
          <p:cNvCxnSpPr>
            <a:stCxn id="57" idx="3"/>
            <a:endCxn id="70" idx="3"/>
          </p:cNvCxnSpPr>
          <p:nvPr/>
        </p:nvCxnSpPr>
        <p:spPr>
          <a:xfrm flipH="1">
            <a:off x="6178445" y="3824645"/>
            <a:ext cx="533699" cy="156802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線接點 84"/>
          <p:cNvCxnSpPr>
            <a:stCxn id="57" idx="7"/>
            <a:endCxn id="74" idx="1"/>
          </p:cNvCxnSpPr>
          <p:nvPr/>
        </p:nvCxnSpPr>
        <p:spPr>
          <a:xfrm flipV="1">
            <a:off x="7282750" y="2926851"/>
            <a:ext cx="724378" cy="399390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線接點 86"/>
          <p:cNvCxnSpPr>
            <a:stCxn id="57" idx="6"/>
            <a:endCxn id="72" idx="1"/>
          </p:cNvCxnSpPr>
          <p:nvPr/>
        </p:nvCxnSpPr>
        <p:spPr>
          <a:xfrm>
            <a:off x="7400926" y="3575443"/>
            <a:ext cx="650848" cy="98230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線接點 88"/>
          <p:cNvCxnSpPr>
            <a:stCxn id="63" idx="3"/>
            <a:endCxn id="69" idx="1"/>
          </p:cNvCxnSpPr>
          <p:nvPr/>
        </p:nvCxnSpPr>
        <p:spPr>
          <a:xfrm>
            <a:off x="4799822" y="2814637"/>
            <a:ext cx="928563" cy="0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3" name="群組 112"/>
          <p:cNvGrpSpPr/>
          <p:nvPr/>
        </p:nvGrpSpPr>
        <p:grpSpPr>
          <a:xfrm>
            <a:off x="4859290" y="606669"/>
            <a:ext cx="809625" cy="779740"/>
            <a:chOff x="4066657" y="332858"/>
            <a:chExt cx="809625" cy="779740"/>
          </a:xfrm>
        </p:grpSpPr>
        <p:sp>
          <p:nvSpPr>
            <p:cNvPr id="122" name="橢圓 121"/>
            <p:cNvSpPr/>
            <p:nvPr/>
          </p:nvSpPr>
          <p:spPr>
            <a:xfrm>
              <a:off x="4066657" y="407748"/>
              <a:ext cx="809625" cy="704850"/>
            </a:xfrm>
            <a:prstGeom prst="ellipse">
              <a:avLst/>
            </a:prstGeom>
            <a:gradFill flip="none" rotWithShape="1">
              <a:gsLst>
                <a:gs pos="0">
                  <a:srgbClr val="CC99FF">
                    <a:shade val="30000"/>
                    <a:satMod val="115000"/>
                  </a:srgbClr>
                </a:gs>
                <a:gs pos="50000">
                  <a:srgbClr val="CC99FF">
                    <a:shade val="67500"/>
                    <a:satMod val="115000"/>
                  </a:srgbClr>
                </a:gs>
                <a:gs pos="100000">
                  <a:srgbClr val="CC99FF">
                    <a:shade val="100000"/>
                    <a:satMod val="115000"/>
                  </a:srgbClr>
                </a:gs>
              </a:gsLst>
              <a:lin ang="2700000" scaled="1"/>
              <a:tileRect/>
            </a:gradFill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3600" baseline="-250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2" name="矩形 111"/>
                <p:cNvSpPr/>
                <p:nvPr/>
              </p:nvSpPr>
              <p:spPr>
                <a:xfrm>
                  <a:off x="4257157" y="332858"/>
                  <a:ext cx="584134" cy="51328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TW" sz="2800" i="1" baseline="-2500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sz="2800" i="1" baseline="-2500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zh-TW" sz="2800" i="1" baseline="-2500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TW" sz="2800" i="1" baseline="-25000"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p>
                        </m:sSubSup>
                      </m:oMath>
                    </m:oMathPara>
                  </a14:m>
                  <a:endParaRPr lang="zh-TW" altLang="en-US" sz="2800" baseline="-25000" dirty="0"/>
                </a:p>
              </p:txBody>
            </p:sp>
          </mc:Choice>
          <mc:Fallback xmlns="">
            <p:sp>
              <p:nvSpPr>
                <p:cNvPr id="112" name="矩形 11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57157" y="332858"/>
                  <a:ext cx="584134" cy="513282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b="-22619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25" name="圓角矩形 124"/>
          <p:cNvSpPr/>
          <p:nvPr/>
        </p:nvSpPr>
        <p:spPr>
          <a:xfrm>
            <a:off x="5039072" y="1650864"/>
            <a:ext cx="450060" cy="523875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6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6">
                  <a:lumMod val="60000"/>
                  <a:lumOff val="40000"/>
                  <a:tint val="23500"/>
                  <a:satMod val="160000"/>
                </a:schemeClr>
              </a:gs>
            </a:gsLst>
            <a:lin ang="162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>
                <a:solidFill>
                  <a:schemeClr val="tx1"/>
                </a:solidFill>
              </a:rPr>
              <a:t>f</a:t>
            </a:r>
            <a:r>
              <a:rPr lang="en-US" altLang="zh-TW" sz="2400" baseline="-25000" dirty="0" smtClean="0">
                <a:solidFill>
                  <a:schemeClr val="tx1"/>
                </a:solidFill>
              </a:rPr>
              <a:t>2</a:t>
            </a:r>
            <a:endParaRPr lang="zh-TW" altLang="en-US" sz="2400" baseline="-25000" dirty="0">
              <a:solidFill>
                <a:schemeClr val="tx1"/>
              </a:solidFill>
            </a:endParaRPr>
          </a:p>
        </p:txBody>
      </p:sp>
      <p:sp>
        <p:nvSpPr>
          <p:cNvPr id="126" name="圓角矩形 125"/>
          <p:cNvSpPr/>
          <p:nvPr/>
        </p:nvSpPr>
        <p:spPr>
          <a:xfrm>
            <a:off x="6512116" y="1061769"/>
            <a:ext cx="450060" cy="523875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6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6">
                  <a:lumMod val="60000"/>
                  <a:lumOff val="40000"/>
                  <a:tint val="23500"/>
                  <a:satMod val="160000"/>
                </a:schemeClr>
              </a:gs>
            </a:gsLst>
            <a:lin ang="162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>
                <a:solidFill>
                  <a:schemeClr val="tx1"/>
                </a:solidFill>
              </a:rPr>
              <a:t>f</a:t>
            </a:r>
            <a:r>
              <a:rPr lang="en-US" altLang="zh-TW" sz="2400" baseline="-25000" dirty="0" smtClean="0">
                <a:solidFill>
                  <a:schemeClr val="tx1"/>
                </a:solidFill>
              </a:rPr>
              <a:t>3</a:t>
            </a:r>
            <a:endParaRPr lang="zh-TW" altLang="en-US" sz="2400" baseline="-25000" dirty="0">
              <a:solidFill>
                <a:schemeClr val="tx1"/>
              </a:solidFill>
            </a:endParaRPr>
          </a:p>
        </p:txBody>
      </p:sp>
      <p:sp>
        <p:nvSpPr>
          <p:cNvPr id="127" name="圓角矩形 126"/>
          <p:cNvSpPr/>
          <p:nvPr/>
        </p:nvSpPr>
        <p:spPr>
          <a:xfrm>
            <a:off x="3982981" y="314777"/>
            <a:ext cx="450060" cy="523875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6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6">
                  <a:lumMod val="60000"/>
                  <a:lumOff val="40000"/>
                  <a:tint val="23500"/>
                  <a:satMod val="160000"/>
                </a:schemeClr>
              </a:gs>
            </a:gsLst>
            <a:lin ang="162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>
                <a:solidFill>
                  <a:schemeClr val="tx1"/>
                </a:solidFill>
              </a:rPr>
              <a:t>f</a:t>
            </a:r>
            <a:r>
              <a:rPr lang="en-US" altLang="zh-TW" sz="2400" baseline="-25000" dirty="0" smtClean="0">
                <a:solidFill>
                  <a:schemeClr val="tx1"/>
                </a:solidFill>
              </a:rPr>
              <a:t>7</a:t>
            </a:r>
            <a:endParaRPr lang="zh-TW" altLang="en-US" sz="2400" baseline="-25000" dirty="0">
              <a:solidFill>
                <a:schemeClr val="tx1"/>
              </a:solidFill>
            </a:endParaRPr>
          </a:p>
        </p:txBody>
      </p:sp>
      <p:sp>
        <p:nvSpPr>
          <p:cNvPr id="128" name="圓角矩形 127"/>
          <p:cNvSpPr/>
          <p:nvPr/>
        </p:nvSpPr>
        <p:spPr>
          <a:xfrm>
            <a:off x="6001479" y="268156"/>
            <a:ext cx="450060" cy="523875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6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6">
                  <a:lumMod val="60000"/>
                  <a:lumOff val="40000"/>
                  <a:tint val="23500"/>
                  <a:satMod val="160000"/>
                </a:schemeClr>
              </a:gs>
            </a:gsLst>
            <a:lin ang="162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>
                <a:solidFill>
                  <a:schemeClr val="tx1"/>
                </a:solidFill>
              </a:rPr>
              <a:t>f</a:t>
            </a:r>
            <a:r>
              <a:rPr lang="en-US" altLang="zh-TW" sz="2400" baseline="-25000" dirty="0" smtClean="0">
                <a:solidFill>
                  <a:schemeClr val="tx1"/>
                </a:solidFill>
              </a:rPr>
              <a:t>1</a:t>
            </a:r>
            <a:endParaRPr lang="zh-TW" altLang="en-US" sz="2400" baseline="-25000" dirty="0">
              <a:solidFill>
                <a:schemeClr val="tx1"/>
              </a:solidFill>
            </a:endParaRPr>
          </a:p>
        </p:txBody>
      </p:sp>
      <p:cxnSp>
        <p:nvCxnSpPr>
          <p:cNvPr id="116" name="直線接點 115"/>
          <p:cNvCxnSpPr>
            <a:stCxn id="122" idx="2"/>
            <a:endCxn id="127" idx="3"/>
          </p:cNvCxnSpPr>
          <p:nvPr/>
        </p:nvCxnSpPr>
        <p:spPr>
          <a:xfrm flipH="1" flipV="1">
            <a:off x="4433041" y="576715"/>
            <a:ext cx="426249" cy="457269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直線接點 118"/>
          <p:cNvCxnSpPr>
            <a:stCxn id="122" idx="7"/>
            <a:endCxn id="128" idx="1"/>
          </p:cNvCxnSpPr>
          <p:nvPr/>
        </p:nvCxnSpPr>
        <p:spPr>
          <a:xfrm flipV="1">
            <a:off x="5550348" y="530094"/>
            <a:ext cx="451131" cy="254688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直線接點 122"/>
          <p:cNvCxnSpPr>
            <a:stCxn id="122" idx="6"/>
            <a:endCxn id="126" idx="1"/>
          </p:cNvCxnSpPr>
          <p:nvPr/>
        </p:nvCxnSpPr>
        <p:spPr>
          <a:xfrm>
            <a:off x="5668915" y="1033984"/>
            <a:ext cx="843201" cy="289723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直線接點 128"/>
          <p:cNvCxnSpPr>
            <a:stCxn id="122" idx="4"/>
            <a:endCxn id="125" idx="0"/>
          </p:cNvCxnSpPr>
          <p:nvPr/>
        </p:nvCxnSpPr>
        <p:spPr>
          <a:xfrm flipH="1">
            <a:off x="5264102" y="1386409"/>
            <a:ext cx="1" cy="264455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直線接點 134"/>
          <p:cNvCxnSpPr>
            <a:stCxn id="125" idx="1"/>
            <a:endCxn id="63" idx="0"/>
          </p:cNvCxnSpPr>
          <p:nvPr/>
        </p:nvCxnSpPr>
        <p:spPr>
          <a:xfrm flipH="1">
            <a:off x="4574792" y="1912802"/>
            <a:ext cx="464280" cy="639897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直線接點 136"/>
          <p:cNvCxnSpPr>
            <a:stCxn id="125" idx="3"/>
            <a:endCxn id="69" idx="0"/>
          </p:cNvCxnSpPr>
          <p:nvPr/>
        </p:nvCxnSpPr>
        <p:spPr>
          <a:xfrm>
            <a:off x="5489132" y="1912802"/>
            <a:ext cx="464283" cy="639897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文字方塊 153"/>
          <p:cNvSpPr txBox="1"/>
          <p:nvPr/>
        </p:nvSpPr>
        <p:spPr>
          <a:xfrm>
            <a:off x="2744235" y="68428"/>
            <a:ext cx="10953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Query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9" name="矩形 158"/>
          <p:cNvSpPr/>
          <p:nvPr/>
        </p:nvSpPr>
        <p:spPr>
          <a:xfrm>
            <a:off x="1466850" y="2456522"/>
            <a:ext cx="7943850" cy="385855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1" name="文字方塊 160"/>
          <p:cNvSpPr txBox="1"/>
          <p:nvPr/>
        </p:nvSpPr>
        <p:spPr>
          <a:xfrm>
            <a:off x="1313564" y="2005255"/>
            <a:ext cx="16921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Evidence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2" name="矩形 161"/>
          <p:cNvSpPr/>
          <p:nvPr/>
        </p:nvSpPr>
        <p:spPr>
          <a:xfrm>
            <a:off x="4179977" y="1541388"/>
            <a:ext cx="2206229" cy="18070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9" name="文字方塊 168"/>
          <p:cNvSpPr txBox="1"/>
          <p:nvPr/>
        </p:nvSpPr>
        <p:spPr>
          <a:xfrm>
            <a:off x="3022404" y="1269316"/>
            <a:ext cx="1432074" cy="830997"/>
          </a:xfrm>
          <a:prstGeom prst="rect">
            <a:avLst/>
          </a:prstGeom>
          <a:solidFill>
            <a:srgbClr val="FF33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Common </a:t>
            </a:r>
          </a:p>
          <a:p>
            <a:pPr algn="ctr"/>
            <a:r>
              <a:rPr lang="en-US" altLang="zh-TW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Feature</a:t>
            </a:r>
            <a:endParaRPr lang="zh-TW" alt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矩形圖說文字 4"/>
          <p:cNvSpPr/>
          <p:nvPr/>
        </p:nvSpPr>
        <p:spPr>
          <a:xfrm>
            <a:off x="8050100" y="1653172"/>
            <a:ext cx="2330694" cy="845323"/>
          </a:xfrm>
          <a:prstGeom prst="wedgeRectCallout">
            <a:avLst/>
          </a:prstGeom>
          <a:solidFill>
            <a:srgbClr val="FF66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Markov </a:t>
            </a:r>
            <a:r>
              <a:rPr lang="en-US" altLang="zh-TW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Blaket</a:t>
            </a:r>
            <a:endParaRPr lang="zh-TW" alt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277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3090</TotalTime>
  <Words>452</Words>
  <Application>Microsoft Office PowerPoint</Application>
  <PresentationFormat>寬螢幕</PresentationFormat>
  <Paragraphs>349</Paragraphs>
  <Slides>19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19</vt:i4>
      </vt:variant>
    </vt:vector>
  </HeadingPairs>
  <TitlesOfParts>
    <vt:vector size="26" baseType="lpstr">
      <vt:lpstr>新細明體</vt:lpstr>
      <vt:lpstr>Arial</vt:lpstr>
      <vt:lpstr>Calibri</vt:lpstr>
      <vt:lpstr>Calibri Light</vt:lpstr>
      <vt:lpstr>Cambria Math</vt:lpstr>
      <vt:lpstr>Times New Roman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dashmoment</dc:creator>
  <cp:lastModifiedBy>dashmoment</cp:lastModifiedBy>
  <cp:revision>108</cp:revision>
  <dcterms:created xsi:type="dcterms:W3CDTF">2013-09-12T12:46:14Z</dcterms:created>
  <dcterms:modified xsi:type="dcterms:W3CDTF">2014-01-22T17:08:28Z</dcterms:modified>
</cp:coreProperties>
</file>